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11CA-6A9A-4E86-B47E-3C87F29300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John 15v.1-17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30" y="2225708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365126"/>
            <a:ext cx="8649730" cy="225450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PRUNE v.1&amp;2</a:t>
            </a:r>
            <a:b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Fruitful congregations are led to lean forward into the future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83" y="2796342"/>
            <a:ext cx="581608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ALWAYS ROOTED v.1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Jesus the True Vine v.1</a:t>
            </a: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The Church draws it’s life from Him and reaches out through Him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929" r="-107"/>
          <a:stretch/>
        </p:blipFill>
        <p:spPr>
          <a:xfrm>
            <a:off x="3174862" y="3410465"/>
            <a:ext cx="2567783" cy="32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ALWAYS CHANGING v.1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The Father as Gardener v.1</a:t>
            </a: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Tending the life of His Church – watching, developing, nurturing, tweaking, bring on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52" y="3380644"/>
            <a:ext cx="4552999" cy="30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0" y="365126"/>
            <a:ext cx="8419071" cy="1325563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ALWAYS LEANING FORWARD v.2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8" y="1825625"/>
            <a:ext cx="8707395" cy="1675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The Church as fruit bearing branch v.1</a:t>
            </a:r>
          </a:p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Led forward to the next harvest: Acknowledging </a:t>
            </a:r>
            <a:r>
              <a:rPr lang="en-GB" sz="3200" dirty="0">
                <a:latin typeface="Cambria" panose="02040503050406030204" pitchFamily="18" charset="0"/>
              </a:rPr>
              <a:t>the pain of pruning and uncertainty of the </a:t>
            </a:r>
            <a:r>
              <a:rPr lang="en-GB" sz="3200" dirty="0" smtClean="0">
                <a:latin typeface="Cambria" panose="02040503050406030204" pitchFamily="18" charset="0"/>
              </a:rPr>
              <a:t>future v.2</a:t>
            </a: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85" y="3405487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78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GROWING IN FRUITFULNESS </vt:lpstr>
      <vt:lpstr> PRUNE v.1&amp;2 Fruitful congregations are led to lean forward into the future</vt:lpstr>
      <vt:lpstr>ALWAYS ROOTED v.1</vt:lpstr>
      <vt:lpstr>ALWAYS CHANGING v.1</vt:lpstr>
      <vt:lpstr>ALWAYS LEANING FORWARD v.2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15</cp:revision>
  <dcterms:created xsi:type="dcterms:W3CDTF">2016-10-18T13:57:06Z</dcterms:created>
  <dcterms:modified xsi:type="dcterms:W3CDTF">2016-10-18T15:46:01Z</dcterms:modified>
</cp:coreProperties>
</file>