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11CA-6A9A-4E86-B47E-3C87F29300E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416"/>
            <a:ext cx="7772400" cy="2561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GROWING IN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FRUITFULNESS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4594"/>
            <a:ext cx="6858000" cy="52104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John 15v.1-17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30" y="2225708"/>
            <a:ext cx="2512140" cy="2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365126"/>
            <a:ext cx="8649730" cy="2674635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 v.16&amp;17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Fruitful </a:t>
            </a:r>
            <a:r>
              <a:rPr lang="en-GB" sz="3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congregations make an impression for God locally &amp; globally through outreach &amp; involvement in His wider activity in the world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02" y="3260896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238897"/>
            <a:ext cx="8243501" cy="996780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OUTWARD MISSION v.16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416909"/>
            <a:ext cx="8435546" cy="1112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You did not choose me, but I chose you and appointed you to go and bear fruit. </a:t>
            </a:r>
            <a:endParaRPr lang="en-GB" sz="3200" dirty="0" smtClean="0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37" y="3087011"/>
            <a:ext cx="637696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UPWARD PRAYER v.16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049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Then the Father will give you whatever you ask in my name.</a:t>
            </a:r>
            <a:endParaRPr lang="en-GB" sz="320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34" y="3009943"/>
            <a:ext cx="4740532" cy="35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76" y="181233"/>
            <a:ext cx="8194074" cy="1161536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INWARD HEART v.17 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276" y="1342770"/>
            <a:ext cx="8194074" cy="1169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Loving ‘each other’ spilling over into loving ‘every other’ 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6501" r="851"/>
          <a:stretch/>
        </p:blipFill>
        <p:spPr>
          <a:xfrm>
            <a:off x="2633173" y="2644346"/>
            <a:ext cx="3570279" cy="36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58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GROWING IN FRUITFULNESS </vt:lpstr>
      <vt:lpstr> GO v.16&amp;17 Fruitful congregations make an impression for God locally &amp; globally through outreach &amp; involvement in His wider activity in the world </vt:lpstr>
      <vt:lpstr>OUTWARD MISSION v.16</vt:lpstr>
      <vt:lpstr>UPWARD PRAYER v.16</vt:lpstr>
      <vt:lpstr>INWARD HEART v.17 </vt:lpstr>
    </vt:vector>
  </TitlesOfParts>
  <Company>Presbyterian Church in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FRUITFULNESS</dc:title>
  <dc:creator>David Thompson</dc:creator>
  <cp:lastModifiedBy>David Thompson</cp:lastModifiedBy>
  <cp:revision>45</cp:revision>
  <dcterms:created xsi:type="dcterms:W3CDTF">2016-10-18T13:57:06Z</dcterms:created>
  <dcterms:modified xsi:type="dcterms:W3CDTF">2016-10-21T15:02:24Z</dcterms:modified>
</cp:coreProperties>
</file>