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11CA-6A9A-4E86-B47E-3C87F29300E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John 15v.1-17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30" y="2225708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365127"/>
            <a:ext cx="8649730" cy="226274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LOVE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v.12-14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Fruitful </a:t>
            </a:r>
            <a:r>
              <a:rPr lang="en-GB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congregations develop their life as a community of God’s People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28" y="2919412"/>
            <a:ext cx="6154397" cy="31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LOVE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7481"/>
            <a:ext cx="7886700" cy="1169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Love each other </a:t>
            </a:r>
            <a:r>
              <a:rPr lang="en-GB" sz="32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I have loved you v.12</a:t>
            </a: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44" y="2537254"/>
            <a:ext cx="5940511" cy="39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SERVICE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20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Laying down our lives  v.13 – serve others rather than expect to be served ourselves</a:t>
            </a: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22" y="3173627"/>
            <a:ext cx="3338384" cy="33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FRIENDSHIP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3427"/>
            <a:ext cx="7886700" cy="1046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Coming out of ourselves and letting others come into our lives</a:t>
            </a: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27" y="2865981"/>
            <a:ext cx="3787145" cy="38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17426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DEVELOPING SPACE AND PLACE                       TO BUILD COMMUNITY IN CONGREGATIONAL LIFE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7081"/>
            <a:ext cx="7886700" cy="126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How do we develop our life as a community of God’s people?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22" y="3245708"/>
            <a:ext cx="4901281" cy="32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56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GROWING IN FRUITFULNESS </vt:lpstr>
      <vt:lpstr> LOVE v.12-14 Fruitful congregations develop their life as a community of God’s People</vt:lpstr>
      <vt:lpstr>LOVE</vt:lpstr>
      <vt:lpstr>SERVICE</vt:lpstr>
      <vt:lpstr>FRIENDSHIP</vt:lpstr>
      <vt:lpstr>DEVELOPING SPACE AND PLACE                       TO BUILD COMMUNITY IN CONGREGATIONAL LIFE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34</cp:revision>
  <dcterms:created xsi:type="dcterms:W3CDTF">2016-10-18T13:57:06Z</dcterms:created>
  <dcterms:modified xsi:type="dcterms:W3CDTF">2016-10-20T11:20:01Z</dcterms:modified>
</cp:coreProperties>
</file>