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60" d="100"/>
          <a:sy n="160" d="100"/>
        </p:scale>
        <p:origin x="-11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E114-6CB6-8441-80C3-AB8D39B1E2B7}" type="datetimeFigureOut">
              <a:rPr lang="en-US" smtClean="0"/>
              <a:t>28/11/17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C166-2B8A-4A45-9BAC-215F69447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E114-6CB6-8441-80C3-AB8D39B1E2B7}" type="datetimeFigureOut">
              <a:rPr lang="en-US" smtClean="0"/>
              <a:t>28/11/17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C166-2B8A-4A45-9BAC-215F69447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36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E114-6CB6-8441-80C3-AB8D39B1E2B7}" type="datetimeFigureOut">
              <a:rPr lang="en-US" smtClean="0"/>
              <a:t>28/11/17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C166-2B8A-4A45-9BAC-215F69447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10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E114-6CB6-8441-80C3-AB8D39B1E2B7}" type="datetimeFigureOut">
              <a:rPr lang="en-US" smtClean="0"/>
              <a:t>28/11/17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C166-2B8A-4A45-9BAC-215F69447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2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E114-6CB6-8441-80C3-AB8D39B1E2B7}" type="datetimeFigureOut">
              <a:rPr lang="en-US" smtClean="0"/>
              <a:t>28/11/17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C166-2B8A-4A45-9BAC-215F69447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64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E114-6CB6-8441-80C3-AB8D39B1E2B7}" type="datetimeFigureOut">
              <a:rPr lang="en-US" smtClean="0"/>
              <a:t>28/11/17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C166-2B8A-4A45-9BAC-215F69447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39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E114-6CB6-8441-80C3-AB8D39B1E2B7}" type="datetimeFigureOut">
              <a:rPr lang="en-US" smtClean="0"/>
              <a:t>28/11/17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C166-2B8A-4A45-9BAC-215F69447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70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E114-6CB6-8441-80C3-AB8D39B1E2B7}" type="datetimeFigureOut">
              <a:rPr lang="en-US" smtClean="0"/>
              <a:t>28/11/17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C166-2B8A-4A45-9BAC-215F69447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71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E114-6CB6-8441-80C3-AB8D39B1E2B7}" type="datetimeFigureOut">
              <a:rPr lang="en-US" smtClean="0"/>
              <a:t>28/11/17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C166-2B8A-4A45-9BAC-215F69447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5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E114-6CB6-8441-80C3-AB8D39B1E2B7}" type="datetimeFigureOut">
              <a:rPr lang="en-US" smtClean="0"/>
              <a:t>28/11/17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C166-2B8A-4A45-9BAC-215F69447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95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E114-6CB6-8441-80C3-AB8D39B1E2B7}" type="datetimeFigureOut">
              <a:rPr lang="en-US" smtClean="0"/>
              <a:t>28/11/17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6C166-2B8A-4A45-9BAC-215F69447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8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4E114-6CB6-8441-80C3-AB8D39B1E2B7}" type="datetimeFigureOut">
              <a:rPr lang="en-US" smtClean="0"/>
              <a:t>28/11/17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6C166-2B8A-4A45-9BAC-215F69447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5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erald_iPad_Han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9962">
            <a:off x="6921389" y="3275681"/>
            <a:ext cx="2222611" cy="344693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143041"/>
            <a:ext cx="9144000" cy="856148"/>
          </a:xfrm>
          <a:prstGeom prst="rect">
            <a:avLst/>
          </a:prstGeom>
          <a:solidFill>
            <a:srgbClr val="558ED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2291" y="3662634"/>
            <a:ext cx="6102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To order today, </a:t>
            </a:r>
            <a:br>
              <a:rPr lang="en-US" sz="2400" b="1" dirty="0" smtClean="0"/>
            </a:br>
            <a:r>
              <a:rPr lang="en-US" sz="2400" b="1" dirty="0" smtClean="0"/>
              <a:t>please ask our Herald agent,</a:t>
            </a:r>
            <a:endParaRPr lang="en-US" sz="2400" dirty="0" smtClean="0"/>
          </a:p>
          <a:p>
            <a:pPr algn="ctr"/>
            <a:r>
              <a:rPr lang="en-US" sz="2400" i="1" dirty="0" smtClean="0">
                <a:solidFill>
                  <a:srgbClr val="4F81BD"/>
                </a:solidFill>
              </a:rPr>
              <a:t>Insert your agent’s name here</a:t>
            </a:r>
            <a:endParaRPr lang="en-US" sz="2400" dirty="0">
              <a:solidFill>
                <a:srgbClr val="4F81BD"/>
              </a:solidFill>
            </a:endParaRPr>
          </a:p>
          <a:p>
            <a:pPr algn="ctr"/>
            <a:r>
              <a:rPr lang="en-US" sz="2400" b="1" dirty="0" smtClean="0"/>
              <a:t>for more details.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88910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 voice for Presbyterians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336507" y="6229440"/>
            <a:ext cx="6622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An annual subscription remains at just </a:t>
            </a:r>
            <a:r>
              <a:rPr lang="en-US" sz="2400" b="1" dirty="0" smtClean="0">
                <a:solidFill>
                  <a:schemeClr val="bg1"/>
                </a:solidFill>
              </a:rPr>
              <a:t>£10 </a:t>
            </a:r>
            <a:r>
              <a:rPr lang="en-US" sz="2400" dirty="0" smtClean="0">
                <a:solidFill>
                  <a:schemeClr val="bg1"/>
                </a:solidFill>
              </a:rPr>
              <a:t>for 2018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2" name="Picture 11" descr="Herald Logo 27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638" y="827428"/>
            <a:ext cx="3240724" cy="10175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267764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NEWS </a:t>
            </a:r>
            <a:r>
              <a:rPr lang="en-US" sz="2400" b="1" dirty="0" smtClean="0">
                <a:solidFill>
                  <a:schemeClr val="accent6"/>
                </a:solidFill>
              </a:rPr>
              <a:t>|</a:t>
            </a:r>
            <a:r>
              <a:rPr lang="en-US" sz="2400" b="1" dirty="0" smtClean="0">
                <a:solidFill>
                  <a:schemeClr val="accent1"/>
                </a:solidFill>
              </a:rPr>
              <a:t> FEATURES </a:t>
            </a:r>
            <a:r>
              <a:rPr lang="en-US" sz="2400" b="1" dirty="0" smtClean="0">
                <a:solidFill>
                  <a:srgbClr val="F79646"/>
                </a:solidFill>
              </a:rPr>
              <a:t>|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OPINIONS </a:t>
            </a:r>
            <a:r>
              <a:rPr lang="en-US" sz="2400" b="1" dirty="0" smtClean="0">
                <a:solidFill>
                  <a:schemeClr val="accent6"/>
                </a:solidFill>
              </a:rPr>
              <a:t>|</a:t>
            </a:r>
            <a:r>
              <a:rPr lang="en-US" sz="2400" b="1" dirty="0" smtClean="0">
                <a:solidFill>
                  <a:schemeClr val="accent1"/>
                </a:solidFill>
              </a:rPr>
              <a:t> MISSION </a:t>
            </a:r>
            <a:r>
              <a:rPr lang="en-US" sz="2400" b="1" dirty="0" smtClean="0">
                <a:solidFill>
                  <a:srgbClr val="F79646"/>
                </a:solidFill>
              </a:rPr>
              <a:t>|</a:t>
            </a:r>
            <a:r>
              <a:rPr lang="en-US" sz="2400" b="1" dirty="0" smtClean="0">
                <a:solidFill>
                  <a:schemeClr val="accent1"/>
                </a:solidFill>
              </a:rPr>
              <a:t> REVIEWS </a:t>
            </a:r>
            <a:r>
              <a:rPr lang="en-US" sz="2400" b="1" dirty="0" smtClean="0">
                <a:solidFill>
                  <a:srgbClr val="F79646"/>
                </a:solidFill>
              </a:rPr>
              <a:t>|</a:t>
            </a:r>
            <a:r>
              <a:rPr lang="en-US" sz="2400" b="1" dirty="0" smtClean="0">
                <a:solidFill>
                  <a:schemeClr val="accent1"/>
                </a:solidFill>
              </a:rPr>
              <a:t> RESOURCES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8" name="Picture 7" descr="Herald_Mag_Hand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6200">
            <a:off x="374514" y="3288335"/>
            <a:ext cx="1999819" cy="399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06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20318</TotalTime>
  <Words>29</Words>
  <Application>Microsoft Macintosh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McCormick</dc:creator>
  <cp:lastModifiedBy>James McCormick</cp:lastModifiedBy>
  <cp:revision>10</cp:revision>
  <dcterms:created xsi:type="dcterms:W3CDTF">2017-11-06T11:56:50Z</dcterms:created>
  <dcterms:modified xsi:type="dcterms:W3CDTF">2017-11-28T11:39:28Z</dcterms:modified>
</cp:coreProperties>
</file>