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7" r:id="rId2"/>
    <p:sldId id="353" r:id="rId3"/>
    <p:sldId id="349" r:id="rId4"/>
    <p:sldId id="329" r:id="rId5"/>
    <p:sldId id="370" r:id="rId6"/>
    <p:sldId id="335" r:id="rId7"/>
    <p:sldId id="351" r:id="rId8"/>
    <p:sldId id="2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92E19"/>
    <a:srgbClr val="001D28"/>
    <a:srgbClr val="E92E1A"/>
    <a:srgbClr val="002838"/>
    <a:srgbClr val="FF9400"/>
    <a:srgbClr val="EB8C39"/>
    <a:srgbClr val="00141E"/>
    <a:srgbClr val="000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3"/>
    <p:restoredTop sz="78961"/>
  </p:normalViewPr>
  <p:slideViewPr>
    <p:cSldViewPr snapToGrid="0" snapToObjects="1">
      <p:cViewPr varScale="1">
        <p:scale>
          <a:sx n="68" d="100"/>
          <a:sy n="68" d="100"/>
        </p:scale>
        <p:origin x="51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D930B-08BA-8643-B9F2-BEE73B0A015D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FFAE4-6253-DE49-A820-F68F826AA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5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slides backgrounds can be set in solid </a:t>
            </a:r>
            <a:r>
              <a:rPr lang="en-US" dirty="0" err="1"/>
              <a:t>colour</a:t>
            </a:r>
            <a:endParaRPr lang="en-US" dirty="0"/>
          </a:p>
          <a:p>
            <a:r>
              <a:rPr lang="en-US" dirty="0"/>
              <a:t>With Calibri Bold text – minimum 72pt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55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full screen does not work, please use black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full screen does not work, please use black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full screen does not work, please use black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FAE4-6253-DE49-A820-F68F826AA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6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1981-7048-A846-BB13-C82DC5E84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30C8B-9351-6143-9249-B919B807E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18E8C-4D7A-1F4C-82CE-EE52BB57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54740-6B8E-8543-ABC6-C8D9E652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84210-8EA8-4E42-B0A9-D6C2C581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6793-44AC-1A4F-B4BF-C4085599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14B82-1920-D34B-A317-CF43D847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871B-0CC4-ED44-97C9-ED02A59D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5DA1-674E-1643-999C-38AE79A9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D9879-1881-6040-8526-9A1A0A25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3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5C1CB5-35F2-2B45-8343-C91141215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3C596-91C6-C442-A6AC-05C80650E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DBFE-6FCD-CA47-B76D-F785CC4E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6D19-DBC3-F54A-93CF-E1DB09C7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15D56-2722-7C4E-9EA6-FA33191D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7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CE4C-7532-7E4E-B956-50BC8CE9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FF93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11996-30EA-9D48-AA55-C6EE5D0EF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B95A5-1B51-7541-B8A7-E7325980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67591-96FC-0E45-8135-75F89522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2FA4C-48A8-C546-AD75-78824955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E3CAC-59EE-8340-8094-9B767AB3E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3060" y="5772648"/>
            <a:ext cx="1582824" cy="8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23555-C39D-E44A-B89B-6DBB3A17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65327-B49A-D84C-80E1-644270D8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71765-D88E-8240-A131-62A523EC1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E7764-2DE1-3F4E-9EBD-675EEBF7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5BD4A-C3EE-904A-804B-D32D4068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4CD5-ACB0-494E-8DC0-BA4EF631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63744-1772-D347-BD21-6A7401EDB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4418E-9BB2-0840-A0CD-93CF79857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CC8DA-B13C-F74C-80D2-B68D27F23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1E860-4896-E344-8BC4-C6817F54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AB3F4-616B-0F42-9375-641FE9BC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0885-E29E-4949-A972-F2BFEA0C9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61B85-82B1-074D-A4FA-01853200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60A0B-CAAE-5B4E-A8EB-1A3996054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40377-7D76-ED41-925C-3A423A459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F4D7A-5FFF-7F40-99F7-ABB582B03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AE508-F7D4-6E46-92C0-C900CFBB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6A23AF-E3C3-EA45-82EB-B939355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61159F-EBF8-8A4C-AFC7-6F50573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E043-EC6A-1949-8B47-7EC10765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E35A1-5DFB-E74F-8E42-BDCF6C87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8C46B-5459-2A4B-AF7E-ABECA760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23B93-46D9-A84A-BAF2-2CD72314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EAFB4-AF7C-8E45-9E5B-75526BE3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5A905-00BB-4245-8F27-C637BA15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59B38-B700-6E4B-B26D-5F13B396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75A0-AF66-A840-803A-5A358778F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A39EC-CB4F-D14D-B976-88DE621D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10AB0-D53F-9045-B894-FB5547F2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60B04-84CF-9B4C-ABBB-1131F121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C3F01-58AA-B443-92A0-1B12CC22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9923F-CF71-EB4C-B5F2-4FF4A7E7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A78FE-241A-AB4C-9DC9-7DAFE3EF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1D33E-9A47-E34C-8687-DE1E288570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54342-C0EE-4D4D-B489-AE4A9462F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6F344-9C79-A14A-A335-302C2075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F257F-5674-8C47-BB47-C7AD793AE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818DD-4AFF-284F-8FBB-C42A854A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18779D-82DC-9343-B7FB-19E5DC08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634C2-676B-A646-8123-B4616C5FD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AE5FF-8162-AB4A-9B9F-B463C1A6C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3A701-29C1-F349-9D53-AED4E8A7B76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494B7-E455-454D-94BC-0F8C27ACA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704C-B57E-964C-AB12-0F258DAF2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B7075-7CD0-544E-888D-0A60CC7D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9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9FAA19-CFE7-7B4A-A3D0-6C991C4C736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14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19232-5B80-0D44-9B67-1FC41C92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4485924"/>
            <a:ext cx="3352801" cy="2372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BE2DA-F00E-4C42-9D7B-CECC4393953E}"/>
              </a:ext>
            </a:extLst>
          </p:cNvPr>
          <p:cNvSpPr txBox="1"/>
          <p:nvPr/>
        </p:nvSpPr>
        <p:spPr>
          <a:xfrm>
            <a:off x="-1" y="1731696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Children’s and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ministry focus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FB3BFB-2BE4-0E47-832E-05C7C8887EC8}"/>
              </a:ext>
            </a:extLst>
          </p:cNvPr>
          <p:cNvSpPr/>
          <p:nvPr/>
        </p:nvSpPr>
        <p:spPr>
          <a:xfrm>
            <a:off x="6000" y="-10033"/>
            <a:ext cx="12192000" cy="6985263"/>
          </a:xfrm>
          <a:prstGeom prst="rect">
            <a:avLst/>
          </a:prstGeom>
          <a:solidFill>
            <a:srgbClr val="0014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C7BD3-69FD-354A-A529-49D76D6D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420" y="5624763"/>
            <a:ext cx="1606930" cy="1136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" y="-430498"/>
            <a:ext cx="4861560" cy="7288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968BD-EAFA-5E45-8358-945990ADD4DA}"/>
              </a:ext>
            </a:extLst>
          </p:cNvPr>
          <p:cNvSpPr txBox="1"/>
          <p:nvPr/>
        </p:nvSpPr>
        <p:spPr>
          <a:xfrm>
            <a:off x="6869723" y="1209666"/>
            <a:ext cx="3814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Leaders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7784CD-34C8-2041-8188-788B005D632A}"/>
              </a:ext>
            </a:extLst>
          </p:cNvPr>
          <p:cNvSpPr/>
          <p:nvPr/>
        </p:nvSpPr>
        <p:spPr>
          <a:xfrm>
            <a:off x="0" y="0"/>
            <a:ext cx="12192000" cy="836579"/>
          </a:xfrm>
          <a:prstGeom prst="rect">
            <a:avLst/>
          </a:prstGeom>
          <a:solidFill>
            <a:srgbClr val="E92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E92E1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0F04-6342-244B-A880-AE25724D0ACB}"/>
              </a:ext>
            </a:extLst>
          </p:cNvPr>
          <p:cNvSpPr txBox="1"/>
          <p:nvPr/>
        </p:nvSpPr>
        <p:spPr>
          <a:xfrm>
            <a:off x="330738" y="145914"/>
            <a:ext cx="900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LEADERS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40" y="1747737"/>
            <a:ext cx="7904754" cy="53264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F0029D-214E-4511-90E2-218942B7B95B}"/>
              </a:ext>
            </a:extLst>
          </p:cNvPr>
          <p:cNvSpPr txBox="1"/>
          <p:nvPr/>
        </p:nvSpPr>
        <p:spPr>
          <a:xfrm>
            <a:off x="6227019" y="1129849"/>
            <a:ext cx="55613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Ask and listen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Assess capacity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Identify new leaders</a:t>
            </a:r>
            <a:endParaRPr lang="en-GB" sz="36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Come together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Identify possibilities</a:t>
            </a:r>
          </a:p>
        </p:txBody>
      </p:sp>
    </p:spTree>
    <p:extLst>
      <p:ext uri="{BB962C8B-B14F-4D97-AF65-F5344CB8AC3E}">
        <p14:creationId xmlns:p14="http://schemas.microsoft.com/office/powerpoint/2010/main" val="181719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279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C7BD3-69FD-354A-A529-49D76D6D5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420" y="5624763"/>
            <a:ext cx="1606930" cy="113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968BD-EAFA-5E45-8358-945990ADD4DA}"/>
              </a:ext>
            </a:extLst>
          </p:cNvPr>
          <p:cNvSpPr txBox="1"/>
          <p:nvPr/>
        </p:nvSpPr>
        <p:spPr>
          <a:xfrm>
            <a:off x="528146" y="99617"/>
            <a:ext cx="697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Relationships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7784CD-34C8-2041-8188-788B005D632A}"/>
              </a:ext>
            </a:extLst>
          </p:cNvPr>
          <p:cNvSpPr/>
          <p:nvPr/>
        </p:nvSpPr>
        <p:spPr>
          <a:xfrm>
            <a:off x="0" y="0"/>
            <a:ext cx="12192000" cy="836579"/>
          </a:xfrm>
          <a:prstGeom prst="rect">
            <a:avLst/>
          </a:prstGeom>
          <a:solidFill>
            <a:srgbClr val="E92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93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0F04-6342-244B-A880-AE25724D0ACB}"/>
              </a:ext>
            </a:extLst>
          </p:cNvPr>
          <p:cNvSpPr txBox="1"/>
          <p:nvPr/>
        </p:nvSpPr>
        <p:spPr>
          <a:xfrm>
            <a:off x="330738" y="145914"/>
            <a:ext cx="900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RELATIONSHIPS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450" y="2447785"/>
            <a:ext cx="7253829" cy="5132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F0029D-214E-4511-90E2-218942B7B95B}"/>
              </a:ext>
            </a:extLst>
          </p:cNvPr>
          <p:cNvSpPr txBox="1"/>
          <p:nvPr/>
        </p:nvSpPr>
        <p:spPr>
          <a:xfrm>
            <a:off x="5827628" y="1581794"/>
            <a:ext cx="58493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Re-establish relationships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Create safe places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Have fun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Connect with parents</a:t>
            </a:r>
          </a:p>
        </p:txBody>
      </p:sp>
    </p:spTree>
    <p:extLst>
      <p:ext uri="{BB962C8B-B14F-4D97-AF65-F5344CB8AC3E}">
        <p14:creationId xmlns:p14="http://schemas.microsoft.com/office/powerpoint/2010/main" val="29921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73122" cy="6959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C7BD3-69FD-354A-A529-49D76D6D5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420" y="5624763"/>
            <a:ext cx="1606930" cy="113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968BD-EAFA-5E45-8358-945990ADD4DA}"/>
              </a:ext>
            </a:extLst>
          </p:cNvPr>
          <p:cNvSpPr txBox="1"/>
          <p:nvPr/>
        </p:nvSpPr>
        <p:spPr>
          <a:xfrm>
            <a:off x="-1467686" y="115870"/>
            <a:ext cx="5265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</a:rPr>
              <a:t>Building</a:t>
            </a:r>
            <a:endParaRPr lang="en-GB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7784CD-34C8-2041-8188-788B005D632A}"/>
              </a:ext>
            </a:extLst>
          </p:cNvPr>
          <p:cNvSpPr/>
          <p:nvPr/>
        </p:nvSpPr>
        <p:spPr>
          <a:xfrm>
            <a:off x="0" y="0"/>
            <a:ext cx="12192000" cy="836579"/>
          </a:xfrm>
          <a:prstGeom prst="rect">
            <a:avLst/>
          </a:prstGeom>
          <a:solidFill>
            <a:srgbClr val="E92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FF93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0F04-6342-244B-A880-AE25724D0ACB}"/>
              </a:ext>
            </a:extLst>
          </p:cNvPr>
          <p:cNvSpPr txBox="1"/>
          <p:nvPr/>
        </p:nvSpPr>
        <p:spPr>
          <a:xfrm>
            <a:off x="330738" y="145914"/>
            <a:ext cx="900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BUILDING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" y="3151428"/>
            <a:ext cx="5469598" cy="3869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F0029D-214E-4511-90E2-218942B7B95B}"/>
              </a:ext>
            </a:extLst>
          </p:cNvPr>
          <p:cNvSpPr txBox="1"/>
          <p:nvPr/>
        </p:nvSpPr>
        <p:spPr>
          <a:xfrm>
            <a:off x="5854219" y="1137946"/>
            <a:ext cx="74756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Feel no pressure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Embrace difference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Expect drop-off</a:t>
            </a:r>
            <a:endParaRPr lang="en-GB" sz="3600" dirty="0"/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Identify clear priorities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3600" dirty="0"/>
              <a:t>Innovate</a:t>
            </a:r>
          </a:p>
        </p:txBody>
      </p:sp>
    </p:spTree>
    <p:extLst>
      <p:ext uri="{BB962C8B-B14F-4D97-AF65-F5344CB8AC3E}">
        <p14:creationId xmlns:p14="http://schemas.microsoft.com/office/powerpoint/2010/main" val="1150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6E3CAC-59EE-8340-8094-9B767AB3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27" y="830779"/>
            <a:ext cx="8193141" cy="436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51D82-A0FD-6A4E-86E3-79DC5B2B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172" y="5327296"/>
            <a:ext cx="1705653" cy="5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10453</TotalTime>
  <Words>99</Words>
  <Application>Microsoft Office PowerPoint</Application>
  <PresentationFormat>Widescreen</PresentationFormat>
  <Paragraphs>33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McCormick</dc:creator>
  <cp:lastModifiedBy>Lynne Herbison</cp:lastModifiedBy>
  <cp:revision>120</cp:revision>
  <dcterms:created xsi:type="dcterms:W3CDTF">2021-04-12T11:00:50Z</dcterms:created>
  <dcterms:modified xsi:type="dcterms:W3CDTF">2021-05-26T12:23:46Z</dcterms:modified>
</cp:coreProperties>
</file>