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7" r:id="rId6"/>
    <p:sldId id="268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8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3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7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9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0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7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411CA-6A9A-4E86-B47E-3C87F29300E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AF690-DBA6-4DD3-AF6B-74F32298F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1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5416"/>
            <a:ext cx="7772400" cy="256196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>GROWING IN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FRUITFULNESS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354594"/>
            <a:ext cx="6858000" cy="521043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latin typeface="Cambria" panose="02040503050406030204" pitchFamily="18" charset="0"/>
              </a:rPr>
              <a:t>John 15v.1-17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930" y="2225708"/>
            <a:ext cx="2512140" cy="28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6"/>
            <a:ext cx="8649730" cy="2831155"/>
          </a:xfrm>
        </p:spPr>
        <p:txBody>
          <a:bodyPr>
            <a:normAutofit fontScale="9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SHOW</a:t>
            </a:r>
            <a:r>
              <a:rPr lang="en-GB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v.7-11</a:t>
            </a:r>
            <a:r>
              <a:rPr lang="en-GB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3600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Fruitful </a:t>
            </a:r>
            <a:r>
              <a:rPr lang="en-GB" sz="3600" b="1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congregations move the vision of membership from belonging to church to longing to be followers of Christ in every aspect of life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5779" b="-35779"/>
          <a:stretch/>
        </p:blipFill>
        <p:spPr>
          <a:xfrm>
            <a:off x="1556951" y="3469609"/>
            <a:ext cx="6128952" cy="45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MORE THAN BELONGING TO CHURCH 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420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‘This is to my Father’s glory, that you bear much fruit, showing yourselves to be my disciples’ v.8</a:t>
            </a:r>
            <a:endParaRPr lang="en-GB" sz="3200" dirty="0" smtClean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749" y="3308462"/>
            <a:ext cx="4866502" cy="32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LONGING TO BE FOLLOWERS OF JESUS  v.7-11 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420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Asking &amp; being given; Being commanded &amp; obeying; Knowing the Father’s love; Our joy made complete in Christ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99" y="3558477"/>
            <a:ext cx="7957751" cy="278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8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50" y="365126"/>
            <a:ext cx="8419071" cy="1325563"/>
          </a:xfrm>
        </p:spPr>
        <p:txBody>
          <a:bodyPr/>
          <a:lstStyle/>
          <a:p>
            <a:r>
              <a:rPr lang="en-GB" b="1" dirty="0" smtClean="0">
                <a:latin typeface="Cambria" panose="02040503050406030204" pitchFamily="18" charset="0"/>
              </a:rPr>
              <a:t>SHOWING IN EVERY ASPECT OF LIFE 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654" y="1825625"/>
            <a:ext cx="8353167" cy="16754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</a:rPr>
              <a:t>Being in the pew on Sunday every week </a:t>
            </a:r>
            <a:r>
              <a:rPr lang="en-GB" sz="3200" dirty="0" smtClean="0">
                <a:latin typeface="Cambria" panose="02040503050406030204" pitchFamily="18" charset="0"/>
              </a:rPr>
              <a:t>as a church member is not the same as being in the world every day of the week as a follower of Jesus</a:t>
            </a:r>
            <a:endParaRPr lang="en-GB" sz="3200" dirty="0" smtClean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79" y="3808362"/>
            <a:ext cx="7431012" cy="24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31" y="365126"/>
            <a:ext cx="8452020" cy="132556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Cambria" panose="02040503050406030204" pitchFamily="18" charset="0"/>
              </a:rPr>
              <a:t>FRUITFUL CONGREGATIONS MOVE THE VISION OF MEMBERSHIP  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420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From </a:t>
            </a:r>
            <a:r>
              <a:rPr lang="en-GB" sz="3200" b="1" i="1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belonging</a:t>
            </a:r>
            <a:r>
              <a:rPr lang="en-GB" sz="32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to church to </a:t>
            </a:r>
            <a:r>
              <a:rPr lang="en-GB" sz="3200" b="1" i="1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longing to be </a:t>
            </a:r>
            <a:r>
              <a:rPr lang="en-GB" sz="32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followers of Christ in every aspect of life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309" y="3101417"/>
            <a:ext cx="5110420" cy="341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</TotalTime>
  <Words>119</Words>
  <Application>Microsoft Office PowerPoint</Application>
  <PresentationFormat>On-screen Show (4:3)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Office Theme</vt:lpstr>
      <vt:lpstr>GROWING IN FRUITFULNESS </vt:lpstr>
      <vt:lpstr> SHOW v.7-11 Fruitful congregations move the vision of membership from belonging to church to longing to be followers of Christ in every aspect of life</vt:lpstr>
      <vt:lpstr>MORE THAN BELONGING TO CHURCH </vt:lpstr>
      <vt:lpstr>LONGING TO BE FOLLOWERS OF JESUS  v.7-11 </vt:lpstr>
      <vt:lpstr>SHOWING IN EVERY ASPECT OF LIFE </vt:lpstr>
      <vt:lpstr>FRUITFUL CONGREGATIONS MOVE THE VISION OF MEMBERSHIP  </vt:lpstr>
    </vt:vector>
  </TitlesOfParts>
  <Company>Presbyterian Church in Ireland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IN FRUITFULNESS</dc:title>
  <dc:creator>David Thompson</dc:creator>
  <cp:lastModifiedBy>David Thompson</cp:lastModifiedBy>
  <cp:revision>28</cp:revision>
  <dcterms:created xsi:type="dcterms:W3CDTF">2016-10-18T13:57:06Z</dcterms:created>
  <dcterms:modified xsi:type="dcterms:W3CDTF">2016-10-20T09:08:56Z</dcterms:modified>
</cp:coreProperties>
</file>