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3" r:id="rId8"/>
    <p:sldId id="266" r:id="rId9"/>
    <p:sldId id="267" r:id="rId10"/>
    <p:sldId id="268" r:id="rId11"/>
    <p:sldId id="269" r:id="rId12"/>
    <p:sldId id="2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9FB9"/>
    <a:srgbClr val="DEE9EF"/>
    <a:srgbClr val="FCE0CF"/>
    <a:srgbClr val="B3C8D9"/>
    <a:srgbClr val="F2766C"/>
    <a:srgbClr val="FEFEFE"/>
    <a:srgbClr val="EE72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98F9D-6DFB-4B7E-A019-E626ED3D3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05D3FD-FF08-4BE2-B50E-72126151E8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610549-50BD-41D4-884D-F2868D2DC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449F0-6842-4932-81D9-A2C424F36EB0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D637FC-A8C4-404E-8873-B24CE142B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8F7676-3542-491C-A53D-1ABE646B0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D67FA-EAB5-4C4E-9BA7-119CEF8399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4598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5909E-1B38-42AD-883B-AAFF4BFF0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50BD67-686E-4713-95A6-5C8B83B750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507638-9371-4193-A8AD-D2078A6DB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449F0-6842-4932-81D9-A2C424F36EB0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A96B23-C9E4-4EAD-91E9-8856EA3F4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5A7D53-D427-41DE-B01F-25BBB33CC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D67FA-EAB5-4C4E-9BA7-119CEF8399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6565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9B284F-ABCF-4F9D-94C4-B214568D36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DB79BA-748C-44E8-A846-B5842481F7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C0ECF8-DA80-45BB-B637-427F7A01B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449F0-6842-4932-81D9-A2C424F36EB0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AC9BEB-6DB9-4303-B885-2FAAADD44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7F3D06-C137-46E0-8436-A2DBAFAA8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D67FA-EAB5-4C4E-9BA7-119CEF8399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8999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EE0A8-9B66-412B-A12F-1F45D3137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BA0503-CD89-46E0-944D-260B958F69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D9DAD2-9565-40E7-A191-7A97B6D70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449F0-6842-4932-81D9-A2C424F36EB0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8AAAD-E3FD-4F82-B932-EB4491F37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D1760B-F432-4AC5-B39E-83435FB1C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D67FA-EAB5-4C4E-9BA7-119CEF8399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045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3BE43-AA23-4A4A-B2C5-7583F9E09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7073FD-EDD5-49FA-ABFF-EB3FF37B93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9B0DC-2220-499F-BB21-8192FD33E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449F0-6842-4932-81D9-A2C424F36EB0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9F2E83-1C9B-4C03-BE55-EE4D8D269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42910-7ACC-40ED-80CD-6D0579EEF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D67FA-EAB5-4C4E-9BA7-119CEF8399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104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A2371-3CB1-45EF-A40B-ED0143EAA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1CD6D-1B69-47AC-931B-7E3BCCA331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BDF6C6-342A-40B8-8B03-679E2FEE84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13CD23-D340-4B35-BB7B-C2C51279A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449F0-6842-4932-81D9-A2C424F36EB0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E8AC26-8DA7-4B5E-BF55-DCA23A346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13378C-1CF4-474F-B93D-F3575B16C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D67FA-EAB5-4C4E-9BA7-119CEF8399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4279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7E895-AF5A-47CA-BF0B-51864D0BB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3A10E0-BF86-4FF8-912A-E2C1782E87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EA2362-F7A7-4C9A-856E-A98F150134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CF151D-8684-4B88-876C-4F9187433F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FB431F-0A85-4418-8869-C67828C80F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F484BD-626B-43F3-AF78-006B1E472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449F0-6842-4932-81D9-A2C424F36EB0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AACE39-A02A-4D91-932B-D40E52E95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995C8A-78DB-4CC9-9263-2287B332C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D67FA-EAB5-4C4E-9BA7-119CEF8399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7551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63DFD-3059-4A8A-A61D-98D8D5F25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FF9BEB-1438-4017-A92A-068E69605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449F0-6842-4932-81D9-A2C424F36EB0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935C19-6FBF-443D-ABA3-ED1FA7BB9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CCEC77-3608-4D3B-A2B2-5FEAA1642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D67FA-EAB5-4C4E-9BA7-119CEF8399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87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EF0169-D161-4D1D-ADAD-A4B933826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449F0-6842-4932-81D9-A2C424F36EB0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441130-0D3E-40DE-A170-44730B29A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FED73B-81C5-42E3-97CE-FEB2E23D8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D67FA-EAB5-4C4E-9BA7-119CEF8399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512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23510-C9E9-4904-829E-5822FC8C3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EAE23-DDAF-4498-B26F-252BB7D7D3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A6E7F5-E349-4D2A-83ED-D346986853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CD1995-C641-4466-95DF-0E14B386C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449F0-6842-4932-81D9-A2C424F36EB0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04479C-473A-4918-A668-B8E71FE4D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E33C15-374A-431D-8030-C2583E549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D67FA-EAB5-4C4E-9BA7-119CEF8399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8964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00946-8579-4997-9005-C72428DCC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7F439A-8FD5-41EC-8630-4DC6DCEB36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1E84CD-6CCD-48DC-85D4-0CEA9E9109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566ADB-096F-45B3-B724-A83ED930E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449F0-6842-4932-81D9-A2C424F36EB0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EA55C3-CB92-4F99-B77E-BF1B8497E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F50C3F-B3A2-4DC5-B281-C98135F4B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D67FA-EAB5-4C4E-9BA7-119CEF8399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662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1F05C6-408F-4FAB-8318-4EF3814C5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1C1A58-7280-451A-A55B-55345E7E4B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07C8DA-9C41-41CB-AB59-7FD9DC03DB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449F0-6842-4932-81D9-A2C424F36EB0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76442C-ED80-4BB3-97C5-B0AD0B96F3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2A0B6E-F098-4CD2-AC8E-40F8FC6A6E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AD67FA-EAB5-4C4E-9BA7-119CEF8399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456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9F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501006-7F11-4D4B-B6D7-D839C8447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1602" y="4498644"/>
            <a:ext cx="7730398" cy="23593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EC4C10-D5C7-45CA-8180-3E0CDEDF2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60545"/>
            <a:ext cx="9144000" cy="23876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3529FD-938D-4918-B31F-457DC63097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204875"/>
            <a:ext cx="9144000" cy="1655762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9123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0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D71C1-11D3-48E0-95DB-591B3BD13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11296-6F20-4517-8F26-EC1B6315B8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8390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9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32210-916E-46D2-974F-4FDD6B093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37EC2-006E-405D-AE14-5792B95F23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678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9F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8AFD6-69B1-4EC9-93C7-F82567E26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D8E059-037A-4381-8FB0-943CD9EC87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736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76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B6F77-7A83-4F0F-A5B5-BBAF2E5B2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36" y="392834"/>
            <a:ext cx="11360727" cy="1325563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9FF901-22CA-4D8C-A9EE-DA84D951DA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636" y="1890280"/>
            <a:ext cx="11360727" cy="4704484"/>
          </a:xfrm>
          <a:solidFill>
            <a:schemeClr val="bg1"/>
          </a:solidFill>
        </p:spPr>
        <p:txBody>
          <a:bodyPr/>
          <a:lstStyle/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9BB0E2-EAA5-482D-ABE9-35CD49C3D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36" y="3227676"/>
            <a:ext cx="4131563" cy="33670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E28B70D-EBF5-4695-8D5B-E22BF77D41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552" t="79057" r="10537"/>
          <a:stretch/>
        </p:blipFill>
        <p:spPr>
          <a:xfrm>
            <a:off x="9070110" y="282142"/>
            <a:ext cx="2955635" cy="143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930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72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49A73-1C44-4A0A-B162-184E5491EA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164" y="341745"/>
            <a:ext cx="9192491" cy="6029182"/>
          </a:xfrm>
          <a:solidFill>
            <a:srgbClr val="FCE0CF"/>
          </a:solidFill>
        </p:spPr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498229-6C52-416F-949A-656CAF673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5456" y="0"/>
            <a:ext cx="2066544" cy="6858000"/>
          </a:xfrm>
          <a:prstGeom prst="rect">
            <a:avLst/>
          </a:prstGeom>
          <a:solidFill>
            <a:srgbClr val="EE726A"/>
          </a:solidFill>
        </p:spPr>
      </p:pic>
    </p:spTree>
    <p:extLst>
      <p:ext uri="{BB962C8B-B14F-4D97-AF65-F5344CB8AC3E}">
        <p14:creationId xmlns:p14="http://schemas.microsoft.com/office/powerpoint/2010/main" val="3218235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C8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B09243C-CC48-44F8-972D-B9715D2EE7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7270" y="0"/>
            <a:ext cx="7037459" cy="228553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8F732C-1487-44EC-9663-4CE56E7BC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15128"/>
            <a:ext cx="10515600" cy="4451456"/>
          </a:xfrm>
          <a:solidFill>
            <a:srgbClr val="FEFEFE"/>
          </a:solidFill>
        </p:spPr>
        <p:txBody>
          <a:bodyPr/>
          <a:lstStyle/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1EBA78-81E0-4104-84E2-1074987112F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DEE9EF"/>
              </a:clrFrom>
              <a:clrTo>
                <a:srgbClr val="DEE9E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8199" y="674253"/>
            <a:ext cx="2693987" cy="144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579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644E9-603D-4250-98F4-374E982AE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4362"/>
            <a:ext cx="10515600" cy="1325563"/>
          </a:xfrm>
        </p:spPr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C02798-9B5C-4F05-93A6-3AB76AFF12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336800"/>
            <a:ext cx="12202003" cy="45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9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72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44084-9CF0-4698-AEE1-B34C82EDD2B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EFEFE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9D8990-DCBF-47EF-865D-C484389137E5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FEFEFE"/>
          </a:solidFill>
        </p:spPr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F165A7-1B17-45F7-A28D-0B7E92450E1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595959">
                  <a:alpha val="34902"/>
                </a:srgbClr>
              </a:clrFrom>
              <a:clrTo>
                <a:srgbClr val="59595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8200" y="4425926"/>
            <a:ext cx="3308927" cy="175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276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9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258C2-5A9F-4C98-A16E-7C889BD1F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008EE7-81E5-491B-B1A4-CE91A15A25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947672" y="4553512"/>
            <a:ext cx="4244328" cy="230448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BCA36-B3B3-46B1-BBB0-1D8BAF3935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1889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76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AFA9F-FED9-4179-8694-A4030EC18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7BD722-A7DB-4812-86A3-FE9DF93764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521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C8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44341-600F-41AD-BD22-D429C2C9B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03AED-CC6F-4FE6-B590-D804FF6411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55334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Suzanne C. Simpson</dc:creator>
  <cp:lastModifiedBy>Suzanne C. Simpson</cp:lastModifiedBy>
  <cp:revision>3</cp:revision>
  <dcterms:created xsi:type="dcterms:W3CDTF">2020-09-22T09:24:53Z</dcterms:created>
  <dcterms:modified xsi:type="dcterms:W3CDTF">2020-09-22T09:36:30Z</dcterms:modified>
</cp:coreProperties>
</file>