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</p:sldIdLst>
  <p:sldSz cx="9144000" cy="6858000" type="screen4x3"/>
  <p:notesSz cx="9939338" cy="6807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9992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C29E1-75F2-47BB-AE2D-4B7FAE9F8EFB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9992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69D4F-A9DA-49D8-A211-211DB7D0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216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2C08E-0D08-4E12-B641-DF13442EFF92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76600"/>
            <a:ext cx="7951788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5888"/>
            <a:ext cx="4306888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275" y="6465888"/>
            <a:ext cx="430847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BB982-9E77-4FAE-A883-678DBD017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25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12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0227-A8B5-4907-AA24-0F5EE09C4E70}" type="datetime1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0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F4C8-6346-49BE-99E6-91BFA6BAC7FF}" type="datetime1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3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DF79-E90E-4558-ACDD-C5D4D823E42C}" type="datetime1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8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901F-8B84-4893-B30B-D8E604E6E2DD}" type="datetime1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3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76EB-165D-46AF-B2D5-A711CCC51CD7}" type="datetime1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D560-5141-4E25-87BE-CD7743F5E92E}" type="datetime1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8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D5EA-6A74-400E-A9BC-BF6DF63FE37A}" type="datetime1">
              <a:rPr lang="en-US" smtClean="0"/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7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9626-A2FD-42AB-B614-9AE1F1E5AE91}" type="datetime1">
              <a:rPr lang="en-US" smtClean="0"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9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05FB-2F08-4921-A5A6-11F9E8CF5FB1}" type="datetime1">
              <a:rPr lang="en-US" smtClean="0"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0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D1C-A28A-4F4E-A975-94B8944069F3}" type="datetime1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6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EC51-FCA6-4615-9938-EF8756DA7E49}" type="datetime1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7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ACAF5-C531-4225-880D-4F370267072D}" type="datetime1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1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5416"/>
            <a:ext cx="7772400" cy="256196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GROWING IN</a:t>
            </a:r>
            <a:r>
              <a:rPr lang="en-US" dirty="0" smtClean="0">
                <a:latin typeface="Cambria" panose="02040503050406030204" pitchFamily="18" charset="0"/>
              </a:rPr>
              <a:t/>
            </a:r>
            <a:br>
              <a:rPr lang="en-US" dirty="0" smtClean="0">
                <a:latin typeface="Cambria" panose="02040503050406030204" pitchFamily="18" charset="0"/>
              </a:rPr>
            </a:br>
            <a:r>
              <a:rPr lang="en-US" b="1" dirty="0" smtClean="0">
                <a:latin typeface="Cambria" panose="02040503050406030204" pitchFamily="18" charset="0"/>
              </a:rPr>
              <a:t>FRUITFULNESS</a:t>
            </a:r>
            <a:r>
              <a:rPr lang="en-US" dirty="0" smtClean="0">
                <a:latin typeface="Cambria" panose="02040503050406030204" pitchFamily="18" charset="0"/>
              </a:rPr>
              <a:t/>
            </a:r>
            <a:br>
              <a:rPr lang="en-US" dirty="0" smtClean="0">
                <a:latin typeface="Cambria" panose="02040503050406030204" pitchFamily="18" charset="0"/>
              </a:rPr>
            </a:b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354594"/>
            <a:ext cx="6858000" cy="521043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latin typeface="Cambria" panose="02040503050406030204" pitchFamily="18" charset="0"/>
              </a:rPr>
              <a:t>John 15v.1-17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930" y="2225708"/>
            <a:ext cx="2512140" cy="289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62" y="365126"/>
            <a:ext cx="8649730" cy="2460452"/>
          </a:xfrm>
        </p:spPr>
        <p:txBody>
          <a:bodyPr>
            <a:normAutofit fontScale="9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REMAIN v.3&amp;4</a:t>
            </a:r>
            <a:br>
              <a:rPr lang="en-GB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Fruitful congregations place encounter with the Living God                      at the centre of their life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69" y="3295651"/>
            <a:ext cx="7300315" cy="267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mbria" panose="02040503050406030204" pitchFamily="18" charset="0"/>
              </a:rPr>
              <a:t>OFF CENTRE v.3&amp;4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420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Cambria" panose="02040503050406030204" pitchFamily="18" charset="0"/>
              </a:rPr>
              <a:t>Remaining centred on a living relationship with God v.1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090" y="3380644"/>
            <a:ext cx="5471819" cy="233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2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mbria" panose="02040503050406030204" pitchFamily="18" charset="0"/>
              </a:rPr>
              <a:t>CENTREPIECE 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420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Cambria" panose="02040503050406030204" pitchFamily="18" charset="0"/>
              </a:rPr>
              <a:t>Time spent in the presence of the Living God – praise, prayer, responding to the prompting of His Word</a:t>
            </a:r>
            <a:endParaRPr lang="en-US" sz="3200" dirty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692" y="3463022"/>
            <a:ext cx="4662616" cy="310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8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50" y="365126"/>
            <a:ext cx="8419071" cy="1325563"/>
          </a:xfrm>
        </p:spPr>
        <p:txBody>
          <a:bodyPr/>
          <a:lstStyle/>
          <a:p>
            <a:r>
              <a:rPr lang="en-GB" b="1" dirty="0" smtClean="0">
                <a:latin typeface="Cambria" panose="02040503050406030204" pitchFamily="18" charset="0"/>
              </a:rPr>
              <a:t>COMMUNITY CENTRE 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708" y="1825625"/>
            <a:ext cx="8707395" cy="16754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 smtClean="0">
                <a:latin typeface="Cambria" panose="02040503050406030204" pitchFamily="18" charset="0"/>
              </a:rPr>
              <a:t>Together in Sunday Worship – </a:t>
            </a:r>
            <a:r>
              <a:rPr lang="en-GB" sz="3200" i="1" dirty="0" smtClean="0">
                <a:latin typeface="Cambria" panose="02040503050406030204" pitchFamily="18" charset="0"/>
              </a:rPr>
              <a:t>engaging</a:t>
            </a:r>
            <a:r>
              <a:rPr lang="en-GB" sz="3200" dirty="0" smtClean="0">
                <a:latin typeface="Cambria" panose="02040503050406030204" pitchFamily="18" charset="0"/>
              </a:rPr>
              <a:t> with God; </a:t>
            </a:r>
            <a:r>
              <a:rPr lang="en-GB" sz="3200" i="1" dirty="0" smtClean="0">
                <a:latin typeface="Cambria" panose="02040503050406030204" pitchFamily="18" charset="0"/>
              </a:rPr>
              <a:t>encountering</a:t>
            </a:r>
            <a:r>
              <a:rPr lang="en-GB" sz="3200" dirty="0" smtClean="0">
                <a:latin typeface="Cambria" panose="02040503050406030204" pitchFamily="18" charset="0"/>
              </a:rPr>
              <a:t> Him afresh; </a:t>
            </a:r>
            <a:r>
              <a:rPr lang="en-GB" sz="3200" i="1" dirty="0" smtClean="0">
                <a:latin typeface="Cambria" panose="02040503050406030204" pitchFamily="18" charset="0"/>
              </a:rPr>
              <a:t>expressing</a:t>
            </a:r>
            <a:r>
              <a:rPr lang="en-GB" sz="3200" dirty="0" smtClean="0">
                <a:latin typeface="Cambria" panose="02040503050406030204" pitchFamily="18" charset="0"/>
              </a:rPr>
              <a:t> gratitude; </a:t>
            </a:r>
            <a:r>
              <a:rPr lang="en-GB" sz="3200" i="1" dirty="0" smtClean="0">
                <a:latin typeface="Cambria" panose="02040503050406030204" pitchFamily="18" charset="0"/>
              </a:rPr>
              <a:t>exploring</a:t>
            </a:r>
            <a:r>
              <a:rPr lang="en-GB" sz="3200" dirty="0" smtClean="0">
                <a:latin typeface="Cambria" panose="02040503050406030204" pitchFamily="18" charset="0"/>
              </a:rPr>
              <a:t> His will; </a:t>
            </a:r>
            <a:r>
              <a:rPr lang="en-GB" sz="3200" i="1" dirty="0" smtClean="0">
                <a:latin typeface="Cambria" panose="02040503050406030204" pitchFamily="18" charset="0"/>
              </a:rPr>
              <a:t>experiencing</a:t>
            </a:r>
            <a:r>
              <a:rPr lang="en-GB" sz="3200" dirty="0" smtClean="0">
                <a:latin typeface="Cambria" panose="02040503050406030204" pitchFamily="18" charset="0"/>
              </a:rPr>
              <a:t> His presence; </a:t>
            </a:r>
            <a:r>
              <a:rPr lang="en-GB" sz="3200" i="1" dirty="0" smtClean="0">
                <a:latin typeface="Cambria" panose="02040503050406030204" pitchFamily="18" charset="0"/>
              </a:rPr>
              <a:t>expecting</a:t>
            </a:r>
            <a:r>
              <a:rPr lang="en-GB" sz="3200" dirty="0" smtClean="0">
                <a:latin typeface="Cambria" panose="02040503050406030204" pitchFamily="18" charset="0"/>
              </a:rPr>
              <a:t> Him to work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162" y="3575222"/>
            <a:ext cx="4100245" cy="307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1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mbria" panose="02040503050406030204" pitchFamily="18" charset="0"/>
              </a:rPr>
              <a:t>PARTICIPATING IN WORSHIP 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420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Cambria" panose="02040503050406030204" pitchFamily="18" charset="0"/>
              </a:rPr>
              <a:t>Concentrating hearts and minds– </a:t>
            </a:r>
            <a:r>
              <a:rPr lang="en-GB" sz="3200" i="1" dirty="0" smtClean="0">
                <a:latin typeface="Cambria" panose="02040503050406030204" pitchFamily="18" charset="0"/>
              </a:rPr>
              <a:t>expect</a:t>
            </a:r>
            <a:r>
              <a:rPr lang="en-GB" sz="3200" dirty="0" smtClean="0">
                <a:latin typeface="Cambria" panose="02040503050406030204" pitchFamily="18" charset="0"/>
              </a:rPr>
              <a:t> to meet with God; </a:t>
            </a:r>
            <a:r>
              <a:rPr lang="en-GB" sz="3200" i="1" dirty="0" smtClean="0">
                <a:latin typeface="Cambria" panose="02040503050406030204" pitchFamily="18" charset="0"/>
              </a:rPr>
              <a:t>connect</a:t>
            </a:r>
            <a:r>
              <a:rPr lang="en-GB" sz="3200" dirty="0" smtClean="0">
                <a:latin typeface="Cambria" panose="02040503050406030204" pitchFamily="18" charset="0"/>
              </a:rPr>
              <a:t> with Him; </a:t>
            </a:r>
            <a:r>
              <a:rPr lang="en-GB" sz="3200" i="1" dirty="0" smtClean="0">
                <a:latin typeface="Cambria" panose="02040503050406030204" pitchFamily="18" charset="0"/>
              </a:rPr>
              <a:t>reflect</a:t>
            </a:r>
            <a:r>
              <a:rPr lang="en-GB" sz="3200" dirty="0" smtClean="0">
                <a:latin typeface="Cambria" panose="02040503050406030204" pitchFamily="18" charset="0"/>
              </a:rPr>
              <a:t> on what He says</a:t>
            </a:r>
            <a:endParaRPr lang="en-US" sz="320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577" y="3306503"/>
            <a:ext cx="4197693" cy="321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latin typeface="Cambria" panose="02040503050406030204" pitchFamily="18" charset="0"/>
              </a:rPr>
              <a:t>FRUITFULNESS FLOWS FROM THE CENTRE OUTWARDS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420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Cambria" panose="02040503050406030204" pitchFamily="18" charset="0"/>
              </a:rPr>
              <a:t>‘No branch can bear fruit by itself; it must remain in the vine. Neither can you bear fruit unless you remain in me’ v.4</a:t>
            </a:r>
            <a:endParaRPr lang="en-US" sz="3200" dirty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79" y="3623051"/>
            <a:ext cx="7303641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</TotalTime>
  <Words>125</Words>
  <Application>Microsoft Office PowerPoint</Application>
  <PresentationFormat>On-screen Show (4:3)</PresentationFormat>
  <Paragraphs>13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Office Theme</vt:lpstr>
      <vt:lpstr>GROWING IN FRUITFULNESS </vt:lpstr>
      <vt:lpstr> REMAIN v.3&amp;4 Fruitful congregations place encounter with the Living God                      at the centre of their life</vt:lpstr>
      <vt:lpstr>OFF CENTRE v.3&amp;4</vt:lpstr>
      <vt:lpstr>CENTREPIECE </vt:lpstr>
      <vt:lpstr>COMMUNITY CENTRE </vt:lpstr>
      <vt:lpstr>PARTICIPATING IN WORSHIP </vt:lpstr>
      <vt:lpstr>FRUITFULNESS FLOWS FROM THE CENTRE OUTWARDS</vt:lpstr>
    </vt:vector>
  </TitlesOfParts>
  <Company>Presbyterian Church in Ireland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IN FRUITFULNESS</dc:title>
  <dc:creator>David Thompson</dc:creator>
  <cp:lastModifiedBy>David Thompson</cp:lastModifiedBy>
  <cp:revision>25</cp:revision>
  <cp:lastPrinted>2016-10-28T12:16:10Z</cp:lastPrinted>
  <dcterms:created xsi:type="dcterms:W3CDTF">2016-10-18T13:57:06Z</dcterms:created>
  <dcterms:modified xsi:type="dcterms:W3CDTF">2016-10-28T12:17:26Z</dcterms:modified>
</cp:coreProperties>
</file>