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0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2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2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9572-E2D7-2148-8403-ECEC2C293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DE8C-4791-D840-9C94-7301005A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29C65-E1FE-D243-891C-D2E26007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3E10F-D8D8-2B42-8692-F3D1E58F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0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53845D-9706-7F4E-BA15-EF9AC042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119CB-FCC9-7D47-AB29-01580C75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6B61F-43BD-4348-AC9D-B3E7F27C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DF150-AFD5-6B4F-9A27-393559F07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James McCormick</cp:lastModifiedBy>
  <cp:revision>2</cp:revision>
  <dcterms:created xsi:type="dcterms:W3CDTF">2023-03-22T09:48:56Z</dcterms:created>
  <dcterms:modified xsi:type="dcterms:W3CDTF">2023-03-24T10:09:48Z</dcterms:modified>
</cp:coreProperties>
</file>