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0" r:id="rId3"/>
    <p:sldId id="261" r:id="rId4"/>
    <p:sldId id="262" r:id="rId5"/>
    <p:sldId id="263" r:id="rId6"/>
    <p:sldId id="264" r:id="rId7"/>
    <p:sldId id="265" r:id="rId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075">
          <p15:clr>
            <a:srgbClr val="A4A3A4"/>
          </p15:clr>
        </p15:guide>
        <p15:guide id="2" pos="29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58A7"/>
    <a:srgbClr val="169ECA"/>
    <a:srgbClr val="66CCFF"/>
    <a:srgbClr val="0039A6"/>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429" autoAdjust="0"/>
  </p:normalViewPr>
  <p:slideViewPr>
    <p:cSldViewPr snapToGrid="0" snapToObjects="1" showGuides="1">
      <p:cViewPr varScale="1">
        <p:scale>
          <a:sx n="97" d="100"/>
          <a:sy n="97" d="100"/>
        </p:scale>
        <p:origin x="2528" y="184"/>
      </p:cViewPr>
      <p:guideLst>
        <p:guide orient="horz" pos="2075"/>
        <p:guide pos="2932"/>
      </p:guideLst>
    </p:cSldViewPr>
  </p:slideViewPr>
  <p:notesTextViewPr>
    <p:cViewPr>
      <p:scale>
        <a:sx n="100" d="100"/>
        <a:sy n="100" d="100"/>
      </p:scale>
      <p:origin x="0" y="-336"/>
    </p:cViewPr>
  </p:notesTextViewPr>
  <p:notesViewPr>
    <p:cSldViewPr snapToGrid="0" snapToObjects="1" showGuides="1">
      <p:cViewPr varScale="1">
        <p:scale>
          <a:sx n="156" d="100"/>
          <a:sy n="156" d="100"/>
        </p:scale>
        <p:origin x="-4832"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15A905B-A91E-5749-97DB-8EF3ABEA5752}" type="datetimeFigureOut">
              <a:rPr lang="en-US"/>
              <a:pPr>
                <a:defRPr/>
              </a:pPr>
              <a:t>5/22/19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E1D787-EAFC-674C-A31C-24B9E2218EA7}" type="slidenum">
              <a:rPr lang="en-US"/>
              <a:pPr>
                <a:defRPr/>
              </a:pPr>
              <a:t>‹#›</a:t>
            </a:fld>
            <a:endParaRPr lang="en-US"/>
          </a:p>
        </p:txBody>
      </p:sp>
    </p:spTree>
    <p:extLst>
      <p:ext uri="{BB962C8B-B14F-4D97-AF65-F5344CB8AC3E}">
        <p14:creationId xmlns:p14="http://schemas.microsoft.com/office/powerpoint/2010/main" val="36728914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This year's General Assembly will run from Monday 3 June to Friday 7 June.</a:t>
            </a:r>
          </a:p>
          <a:p>
            <a:pPr eaLnBrk="1" hangingPunct="1">
              <a:spcBef>
                <a:spcPct val="0"/>
              </a:spcBef>
            </a:pPr>
            <a:endParaRPr lang="en-US" dirty="0">
              <a:latin typeface="Calibri" charset="0"/>
            </a:endParaRPr>
          </a:p>
          <a:p>
            <a:pPr eaLnBrk="1" hangingPunct="1">
              <a:spcBef>
                <a:spcPct val="0"/>
              </a:spcBef>
            </a:pPr>
            <a:r>
              <a:rPr lang="en-US" dirty="0">
                <a:latin typeface="Calibri" charset="0"/>
              </a:rPr>
              <a:t>This year again the General Assembly will continue its meeting through to the Friday afternoon, providing additional time for debate and discussion across the week.</a:t>
            </a:r>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EF59936-B3C2-8C4F-A9C6-4562777B6351}" type="slidenum">
              <a:rPr lang="en-US" sz="1200"/>
              <a:pPr eaLnBrk="1" fontAlgn="base" hangingPunct="1">
                <a:spcBef>
                  <a:spcPct val="0"/>
                </a:spcBef>
                <a:spcAft>
                  <a:spcPct val="0"/>
                </a:spcAft>
              </a:pPr>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Opening Night, on Monday 3 June, will begin at 7pm in Assembly Buildings, Belfast, when Presbyterians from across Ireland will hear outgoing Moderator, Dr. Charles McMullen share his thoughts on his year in office. Having been formally elected and installed as the 179th Moderator, Rev William Henry will then give his opening address.</a:t>
            </a:r>
          </a:p>
          <a:p>
            <a:pPr eaLnBrk="1" hangingPunct="1">
              <a:spcBef>
                <a:spcPct val="0"/>
              </a:spcBef>
            </a:pPr>
            <a:endParaRPr lang="en-US" dirty="0">
              <a:latin typeface="Calibri" charset="0"/>
            </a:endParaRPr>
          </a:p>
          <a:p>
            <a:pPr eaLnBrk="1" hangingPunct="1">
              <a:spcBef>
                <a:spcPct val="0"/>
              </a:spcBef>
            </a:pPr>
            <a:r>
              <a:rPr lang="en-US" b="1" dirty="0">
                <a:latin typeface="Calibri" charset="0"/>
              </a:rPr>
              <a:t>All are welcome – no tickets required</a:t>
            </a: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A1EB96F-31DE-4F4B-8D60-113F6FBCEBDF}" type="slidenum">
              <a:rPr lang="en-US" sz="1200"/>
              <a:pPr eaLnBrk="1" fontAlgn="base" hangingPunct="1">
                <a:spcBef>
                  <a:spcPct val="0"/>
                </a:spcBef>
                <a:spcAft>
                  <a:spcPct val="0"/>
                </a:spcAft>
              </a:pP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Your attendance is encouraged for the Wednesday Night Celebration at 7.45pm. Entitled ‘Enjoying God’, the keynote speaker will be Rev Glen Scrivener.</a:t>
            </a:r>
            <a:r>
              <a:rPr lang="en-US" baseline="0" dirty="0">
                <a:latin typeface="Calibri" charset="0"/>
              </a:rPr>
              <a:t> Glen is</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b="1" dirty="0">
                <a:latin typeface="Calibri" charset="0"/>
              </a:rPr>
              <a:t>All are welcome – no tickets required</a:t>
            </a:r>
          </a:p>
          <a:p>
            <a:pPr eaLnBrk="1" hangingPunct="1">
              <a:spcBef>
                <a:spcPct val="0"/>
              </a:spcBef>
            </a:pPr>
            <a:endParaRPr lang="en-US"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C1BF79B-4B7A-FA4E-8E9E-BC6D44E9BBB8}" type="slidenum">
              <a:rPr lang="en-US" sz="1200"/>
              <a:pPr eaLnBrk="1" fontAlgn="base" hangingPunct="1">
                <a:spcBef>
                  <a:spcPct val="0"/>
                </a:spcBef>
                <a:spcAft>
                  <a:spcPct val="0"/>
                </a:spcAft>
              </a:pP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Youth Night</a:t>
            </a:r>
            <a:r>
              <a:rPr lang="en-US" baseline="0" dirty="0">
                <a:latin typeface="Calibri" charset="0"/>
              </a:rPr>
              <a:t> 2019 will be held </a:t>
            </a:r>
            <a:r>
              <a:rPr lang="en-US" dirty="0">
                <a:latin typeface="Calibri" charset="0"/>
              </a:rPr>
              <a:t>Saturday, 8 June at 7.30pm </a:t>
            </a:r>
          </a:p>
          <a:p>
            <a:pPr eaLnBrk="1" hangingPunct="1">
              <a:spcBef>
                <a:spcPct val="0"/>
              </a:spcBef>
            </a:pPr>
            <a:endParaRPr lang="en-US" dirty="0">
              <a:latin typeface="Calibri" charset="0"/>
            </a:endParaRPr>
          </a:p>
          <a:p>
            <a:pPr eaLnBrk="1" hangingPunct="1">
              <a:spcBef>
                <a:spcPct val="0"/>
              </a:spcBef>
            </a:pPr>
            <a:r>
              <a:rPr lang="en-US" dirty="0">
                <a:latin typeface="Calibri" charset="0"/>
              </a:rPr>
              <a:t>This is an evening especially designed for the teenagers and young adults of our Church.</a:t>
            </a:r>
          </a:p>
          <a:p>
            <a:pPr eaLnBrk="1" hangingPunct="1">
              <a:spcBef>
                <a:spcPct val="0"/>
              </a:spcBef>
            </a:pPr>
            <a:endParaRPr lang="en-US" dirty="0">
              <a:latin typeface="Calibri" charset="0"/>
            </a:endParaRPr>
          </a:p>
          <a:p>
            <a:pPr eaLnBrk="1" hangingPunct="1">
              <a:spcBef>
                <a:spcPct val="0"/>
              </a:spcBef>
            </a:pPr>
            <a:r>
              <a:rPr lang="en-US" dirty="0">
                <a:latin typeface="Calibri" charset="0"/>
              </a:rPr>
              <a:t>This years theme is Called: Hearing God’s Voice – Bearing God’s Name </a:t>
            </a:r>
          </a:p>
          <a:p>
            <a:pPr eaLnBrk="1" hangingPunct="1">
              <a:spcBef>
                <a:spcPct val="0"/>
              </a:spcBef>
            </a:pPr>
            <a:r>
              <a:rPr lang="en-US" dirty="0">
                <a:latin typeface="Calibri" charset="0"/>
              </a:rPr>
              <a:t>Tickets are £5 (£7 to include the </a:t>
            </a:r>
            <a:r>
              <a:rPr lang="en-US">
                <a:latin typeface="Calibri" charset="0"/>
              </a:rPr>
              <a:t>unplugged event) available </a:t>
            </a:r>
            <a:r>
              <a:rPr lang="en-US" dirty="0">
                <a:latin typeface="Calibri" charset="0"/>
              </a:rPr>
              <a:t>online or from the</a:t>
            </a:r>
            <a:r>
              <a:rPr lang="en-US" baseline="0" dirty="0">
                <a:latin typeface="Calibri" charset="0"/>
              </a:rPr>
              <a:t> </a:t>
            </a:r>
            <a:r>
              <a:rPr lang="en-US" dirty="0">
                <a:latin typeface="Calibri" charset="0"/>
              </a:rPr>
              <a:t>Congregational Life and Witness Office</a:t>
            </a:r>
            <a:r>
              <a:rPr lang="en-US" baseline="0" dirty="0">
                <a:latin typeface="Calibri" charset="0"/>
              </a:rPr>
              <a:t> </a:t>
            </a:r>
            <a:r>
              <a:rPr lang="en-US" dirty="0">
                <a:latin typeface="Calibri" charset="0"/>
              </a:rPr>
              <a:t>at Assembly Buildings,</a:t>
            </a:r>
          </a:p>
        </p:txBody>
      </p:sp>
      <p:sp>
        <p:nvSpPr>
          <p:cNvPr id="215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577BCE4-E06A-3544-A0B2-5FD7CB2D7307}" type="slidenum">
              <a:rPr lang="en-US" sz="1200"/>
              <a:pPr eaLnBrk="1" fontAlgn="base" hangingPunct="1">
                <a:spcBef>
                  <a:spcPct val="0"/>
                </a:spcBef>
                <a:spcAft>
                  <a:spcPct val="0"/>
                </a:spcAft>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As before live streaming</a:t>
            </a:r>
            <a:r>
              <a:rPr lang="en-US" baseline="0" dirty="0">
                <a:latin typeface="Calibri" charset="0"/>
              </a:rPr>
              <a:t> throughout the week will be available on the PCI main website.</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And you can keep up-to-date with business on twitter by following @</a:t>
            </a:r>
            <a:r>
              <a:rPr lang="en-US" baseline="0" dirty="0" err="1">
                <a:latin typeface="Calibri" charset="0"/>
              </a:rPr>
              <a:t>pciassembly</a:t>
            </a:r>
            <a:endParaRPr lang="en-US" baseline="0" dirty="0">
              <a:latin typeface="Calibri" charset="0"/>
            </a:endParaRPr>
          </a:p>
          <a:p>
            <a:pPr eaLnBrk="1" hangingPunct="1">
              <a:spcBef>
                <a:spcPct val="0"/>
              </a:spcBef>
            </a:pPr>
            <a:endParaRPr lang="en-US" baseline="0" dirty="0">
              <a:latin typeface="Calibri" charset="0"/>
            </a:endParaRPr>
          </a:p>
          <a:p>
            <a:pPr eaLnBrk="1" hangingPunct="1">
              <a:spcBef>
                <a:spcPct val="0"/>
              </a:spcBef>
            </a:pPr>
            <a:endParaRPr lang="en-US" dirty="0">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E4F3328-3664-CD41-B33D-138C254E1602}" type="slidenum">
              <a:rPr lang="en-US" sz="1200"/>
              <a:pPr eaLnBrk="1" fontAlgn="base" hangingPunct="1">
                <a:spcBef>
                  <a:spcPct val="0"/>
                </a:spcBef>
                <a:spcAft>
                  <a:spcPct val="0"/>
                </a:spcAft>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Throughout</a:t>
            </a:r>
            <a:r>
              <a:rPr lang="en-US" baseline="0" dirty="0">
                <a:latin typeface="Calibri" charset="0"/>
              </a:rPr>
              <a:t> all the weeks business and work your prayers are encouraged.</a:t>
            </a:r>
          </a:p>
          <a:p>
            <a:pPr eaLnBrk="1" hangingPunct="1">
              <a:spcBef>
                <a:spcPct val="0"/>
              </a:spcBef>
            </a:pPr>
            <a:endParaRPr lang="en-US" baseline="0" dirty="0">
              <a:latin typeface="Calibri" charset="0"/>
            </a:endParaRPr>
          </a:p>
          <a:p>
            <a:pPr eaLnBrk="1" hangingPunct="1">
              <a:spcBef>
                <a:spcPct val="0"/>
              </a:spcBef>
            </a:pPr>
            <a:r>
              <a:rPr lang="en-US" dirty="0">
                <a:latin typeface="Calibri" charset="0"/>
              </a:rPr>
              <a:t>Please pray for the 2019 General Assembly.</a:t>
            </a:r>
          </a:p>
          <a:p>
            <a:pPr eaLnBrk="1" hangingPunct="1">
              <a:spcBef>
                <a:spcPct val="0"/>
              </a:spcBef>
            </a:pPr>
            <a:endParaRPr lang="en-US" dirty="0">
              <a:latin typeface="Calibri" charset="0"/>
            </a:endParaRPr>
          </a:p>
          <a:p>
            <a:r>
              <a:rPr lang="en-GB" sz="1200" kern="1200" dirty="0">
                <a:solidFill>
                  <a:schemeClr val="tx1"/>
                </a:solidFill>
                <a:effectLst/>
                <a:latin typeface="+mn-lt"/>
                <a:ea typeface="ＭＳ Ｐゴシック" charset="0"/>
                <a:cs typeface="ＭＳ Ｐゴシック" charset="0"/>
              </a:rPr>
              <a:t>That God will be glorified through all the business proceedings, debates, discussions and fellowship that will take place as our Presbyterian family meets together.</a:t>
            </a:r>
          </a:p>
          <a:p>
            <a:r>
              <a:rPr lang="en-GB" sz="1200" kern="1200" dirty="0">
                <a:solidFill>
                  <a:schemeClr val="tx1"/>
                </a:solidFill>
                <a:effectLst/>
                <a:latin typeface="+mn-lt"/>
                <a:ea typeface="ＭＳ Ｐゴシック" charset="0"/>
                <a:cs typeface="ＭＳ Ｐゴシック" charset="0"/>
              </a:rPr>
              <a:t>• That the Assembly will be a good witness to those outside our Church. That invited delegates, media personnel and visitors would see a Church that is united, gracious and loving in all its business, discussions and debates.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ＭＳ Ｐゴシック" charset="0"/>
                <a:cs typeface="ＭＳ Ｐゴシック" charset="0"/>
              </a:rPr>
              <a:t>• Pray that the Moderator’s theme of ‘Enjoying God’ would resonate to His glory: with individuals in their walk with God; in congregations, bringing increasing vibrancy to worship; throughout Ireland, whose people need the fullness of life that only Christ can give.</a:t>
            </a:r>
            <a:endParaRPr lang="en-GB" sz="1200" kern="1200" dirty="0">
              <a:solidFill>
                <a:schemeClr val="tx1"/>
              </a:solidFill>
              <a:effectLst/>
              <a:latin typeface="+mn-lt"/>
              <a:ea typeface="ＭＳ Ｐゴシック" charset="0"/>
              <a:cs typeface="ＭＳ Ｐゴシック" charset="0"/>
            </a:endParaRPr>
          </a:p>
          <a:p>
            <a:r>
              <a:rPr lang="en-GB" sz="1200" kern="1200" dirty="0">
                <a:solidFill>
                  <a:schemeClr val="tx1"/>
                </a:solidFill>
                <a:effectLst/>
                <a:latin typeface="+mn-lt"/>
                <a:ea typeface="ＭＳ Ｐゴシック" charset="0"/>
                <a:cs typeface="ＭＳ Ｐゴシック" charset="0"/>
              </a:rPr>
              <a:t>• That each element of worship – the opening night, the communion service, the Wednesday and Thursday lunchtime services, and the Wednesday night celebration – will honour God and build His people up.</a:t>
            </a:r>
          </a:p>
          <a:p>
            <a:r>
              <a:rPr lang="en-GB" sz="1200" kern="1200" dirty="0">
                <a:solidFill>
                  <a:schemeClr val="tx1"/>
                </a:solidFill>
                <a:effectLst/>
                <a:latin typeface="+mn-lt"/>
                <a:ea typeface="ＭＳ Ｐゴシック" charset="0"/>
                <a:cs typeface="ＭＳ Ｐゴシック" charset="0"/>
              </a:rPr>
              <a:t>• That as reports are presented and debated, and resolutions passed, all will seek the guidance of the Holy Spirit.</a:t>
            </a:r>
          </a:p>
          <a:p>
            <a:r>
              <a:rPr lang="en-GB" sz="1200" kern="1200" dirty="0">
                <a:solidFill>
                  <a:schemeClr val="tx1"/>
                </a:solidFill>
                <a:effectLst/>
                <a:latin typeface="+mn-lt"/>
                <a:ea typeface="ＭＳ Ｐゴシック" charset="0"/>
                <a:cs typeface="ＭＳ Ｐゴシック" charset="0"/>
              </a:rPr>
              <a:t>• For the Moderator, </a:t>
            </a:r>
            <a:r>
              <a:rPr lang="en-GB" sz="1200" kern="1200" dirty="0" err="1">
                <a:solidFill>
                  <a:schemeClr val="tx1"/>
                </a:solidFill>
                <a:effectLst/>
                <a:latin typeface="+mn-lt"/>
                <a:ea typeface="ＭＳ Ｐゴシック" charset="0"/>
                <a:cs typeface="ＭＳ Ｐゴシック" charset="0"/>
              </a:rPr>
              <a:t>Rt</a:t>
            </a:r>
            <a:r>
              <a:rPr lang="en-GB" sz="1200" kern="1200" dirty="0">
                <a:solidFill>
                  <a:schemeClr val="tx1"/>
                </a:solidFill>
                <a:effectLst/>
                <a:latin typeface="+mn-lt"/>
                <a:ea typeface="ＭＳ Ｐゴシック" charset="0"/>
                <a:cs typeface="ＭＳ Ｐゴシック" charset="0"/>
              </a:rPr>
              <a:t> Rev Dr William Henry, as he chairs the Assembly.</a:t>
            </a:r>
          </a:p>
          <a:p>
            <a:r>
              <a:rPr lang="en-GB" sz="1200" kern="1200" dirty="0">
                <a:solidFill>
                  <a:schemeClr val="tx1"/>
                </a:solidFill>
                <a:effectLst/>
                <a:latin typeface="+mn-lt"/>
                <a:ea typeface="ＭＳ Ｐゴシック" charset="0"/>
                <a:cs typeface="ＭＳ Ｐゴシック" charset="0"/>
              </a:rPr>
              <a:t>• For Rev Andrew Thompson and all others involved in the practical preparations for the Assembly such as technology, catering, stewarding and so on.</a:t>
            </a:r>
          </a:p>
          <a:p>
            <a:r>
              <a:rPr lang="en-GB" sz="1200" kern="1200" dirty="0">
                <a:solidFill>
                  <a:schemeClr val="tx1"/>
                </a:solidFill>
                <a:effectLst/>
                <a:latin typeface="+mn-lt"/>
                <a:ea typeface="ＭＳ Ｐゴシック" charset="0"/>
                <a:cs typeface="ＭＳ Ｐゴシック" charset="0"/>
              </a:rPr>
              <a:t>• For the Clerk, Rev Trevor Gribben, the Deputy Clerk, Rev Jim </a:t>
            </a:r>
            <a:r>
              <a:rPr lang="en-GB" sz="1200" kern="1200" dirty="0" err="1">
                <a:solidFill>
                  <a:schemeClr val="tx1"/>
                </a:solidFill>
                <a:effectLst/>
                <a:latin typeface="+mn-lt"/>
                <a:ea typeface="ＭＳ Ｐゴシック" charset="0"/>
                <a:cs typeface="ＭＳ Ｐゴシック" charset="0"/>
              </a:rPr>
              <a:t>Stothers</a:t>
            </a:r>
            <a:r>
              <a:rPr lang="en-GB" sz="1200" kern="1200" dirty="0">
                <a:solidFill>
                  <a:schemeClr val="tx1"/>
                </a:solidFill>
                <a:effectLst/>
                <a:latin typeface="+mn-lt"/>
                <a:ea typeface="ＭＳ Ｐゴシック" charset="0"/>
                <a:cs typeface="ＭＳ Ｐゴシック" charset="0"/>
              </a:rPr>
              <a:t>, and all other staff members in Assembly Buildings who will be working for the Assembly – with administration, press office or communication duties.</a:t>
            </a:r>
          </a:p>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EF59936-B3C2-8C4F-A9C6-4562777B6351}" type="slidenum">
              <a:rPr lang="en-US" sz="1200"/>
              <a:pPr eaLnBrk="1" fontAlgn="base" hangingPunct="1">
                <a:spcBef>
                  <a:spcPct val="0"/>
                </a:spcBef>
                <a:spcAft>
                  <a:spcPct val="0"/>
                </a:spcAft>
              </a:pPr>
              <a:t>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C92304E-7445-7349-8B71-4A92755487E1}"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57237-AE37-1F4C-A61D-0D898ADB3B54}" type="slidenum">
              <a:rPr lang="en-US"/>
              <a:pPr>
                <a:defRPr/>
              </a:pPr>
              <a:t>‹#›</a:t>
            </a:fld>
            <a:endParaRPr lang="en-US"/>
          </a:p>
        </p:txBody>
      </p:sp>
    </p:spTree>
    <p:extLst>
      <p:ext uri="{BB962C8B-B14F-4D97-AF65-F5344CB8AC3E}">
        <p14:creationId xmlns:p14="http://schemas.microsoft.com/office/powerpoint/2010/main" val="402580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1B79723-EA4A-314F-87EC-5853002F2ED8}"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23A908-63D7-2444-B71A-8EF0BDBC8012}" type="slidenum">
              <a:rPr lang="en-US"/>
              <a:pPr>
                <a:defRPr/>
              </a:pPr>
              <a:t>‹#›</a:t>
            </a:fld>
            <a:endParaRPr lang="en-US"/>
          </a:p>
        </p:txBody>
      </p:sp>
    </p:spTree>
    <p:extLst>
      <p:ext uri="{BB962C8B-B14F-4D97-AF65-F5344CB8AC3E}">
        <p14:creationId xmlns:p14="http://schemas.microsoft.com/office/powerpoint/2010/main" val="18578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99DD9E2-856F-9849-9CB2-30712B0962CD}"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417293-EDB2-7C4E-8539-DE269DCE7776}" type="slidenum">
              <a:rPr lang="en-US"/>
              <a:pPr>
                <a:defRPr/>
              </a:pPr>
              <a:t>‹#›</a:t>
            </a:fld>
            <a:endParaRPr lang="en-US"/>
          </a:p>
        </p:txBody>
      </p:sp>
    </p:spTree>
    <p:extLst>
      <p:ext uri="{BB962C8B-B14F-4D97-AF65-F5344CB8AC3E}">
        <p14:creationId xmlns:p14="http://schemas.microsoft.com/office/powerpoint/2010/main" val="113170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9BD286A-0666-3C4F-B685-0DF16775D66E}"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CB1DEF-5A0F-FF4C-A0B8-408E882331EA}" type="slidenum">
              <a:rPr lang="en-US"/>
              <a:pPr>
                <a:defRPr/>
              </a:pPr>
              <a:t>‹#›</a:t>
            </a:fld>
            <a:endParaRPr lang="en-US"/>
          </a:p>
        </p:txBody>
      </p:sp>
    </p:spTree>
    <p:extLst>
      <p:ext uri="{BB962C8B-B14F-4D97-AF65-F5344CB8AC3E}">
        <p14:creationId xmlns:p14="http://schemas.microsoft.com/office/powerpoint/2010/main" val="182718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D65DB1CA-83CB-414C-B100-67117EC6849A}"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084078-E86F-A248-AC45-FA53021BF535}" type="slidenum">
              <a:rPr lang="en-US"/>
              <a:pPr>
                <a:defRPr/>
              </a:pPr>
              <a:t>‹#›</a:t>
            </a:fld>
            <a:endParaRPr lang="en-US"/>
          </a:p>
        </p:txBody>
      </p:sp>
    </p:spTree>
    <p:extLst>
      <p:ext uri="{BB962C8B-B14F-4D97-AF65-F5344CB8AC3E}">
        <p14:creationId xmlns:p14="http://schemas.microsoft.com/office/powerpoint/2010/main" val="363568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C4CC6F7E-14D8-2D47-8F21-E4264FF504FF}"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949C5A-96B8-424F-900B-DA9D6A18BF2F}" type="slidenum">
              <a:rPr lang="en-US"/>
              <a:pPr>
                <a:defRPr/>
              </a:pPr>
              <a:t>‹#›</a:t>
            </a:fld>
            <a:endParaRPr lang="en-US"/>
          </a:p>
        </p:txBody>
      </p:sp>
    </p:spTree>
    <p:extLst>
      <p:ext uri="{BB962C8B-B14F-4D97-AF65-F5344CB8AC3E}">
        <p14:creationId xmlns:p14="http://schemas.microsoft.com/office/powerpoint/2010/main" val="368884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D300440D-FFFA-DA46-AD48-8D5F5A30D7CB}" type="datetimeFigureOut">
              <a:rPr lang="en-US"/>
              <a:pPr>
                <a:defRPr/>
              </a:pPr>
              <a:t>5/22/19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2AED05-85C9-3F4E-A460-2EA8251747E1}" type="slidenum">
              <a:rPr lang="en-US"/>
              <a:pPr>
                <a:defRPr/>
              </a:pPr>
              <a:t>‹#›</a:t>
            </a:fld>
            <a:endParaRPr lang="en-US"/>
          </a:p>
        </p:txBody>
      </p:sp>
    </p:spTree>
    <p:extLst>
      <p:ext uri="{BB962C8B-B14F-4D97-AF65-F5344CB8AC3E}">
        <p14:creationId xmlns:p14="http://schemas.microsoft.com/office/powerpoint/2010/main" val="125216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2A32DB-A621-7A41-A40B-0434A9CD36F6}" type="datetimeFigureOut">
              <a:rPr lang="en-US"/>
              <a:pPr>
                <a:defRPr/>
              </a:pPr>
              <a:t>5/22/19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FCA33B-B13A-A844-BC5F-5843DA086768}" type="slidenum">
              <a:rPr lang="en-US"/>
              <a:pPr>
                <a:defRPr/>
              </a:pPr>
              <a:t>‹#›</a:t>
            </a:fld>
            <a:endParaRPr lang="en-US"/>
          </a:p>
        </p:txBody>
      </p:sp>
    </p:spTree>
    <p:extLst>
      <p:ext uri="{BB962C8B-B14F-4D97-AF65-F5344CB8AC3E}">
        <p14:creationId xmlns:p14="http://schemas.microsoft.com/office/powerpoint/2010/main" val="219281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3C2EA4-B114-A845-9DD3-5D1B600E2E50}" type="datetimeFigureOut">
              <a:rPr lang="en-US"/>
              <a:pPr>
                <a:defRPr/>
              </a:pPr>
              <a:t>5/22/19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9B6A1E-1975-4B44-9CA6-85C632714CB1}" type="slidenum">
              <a:rPr lang="en-US"/>
              <a:pPr>
                <a:defRPr/>
              </a:pPr>
              <a:t>‹#›</a:t>
            </a:fld>
            <a:endParaRPr lang="en-US"/>
          </a:p>
        </p:txBody>
      </p:sp>
    </p:spTree>
    <p:extLst>
      <p:ext uri="{BB962C8B-B14F-4D97-AF65-F5344CB8AC3E}">
        <p14:creationId xmlns:p14="http://schemas.microsoft.com/office/powerpoint/2010/main" val="26071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BE27BEB9-82F5-2A49-A1CB-3E3506EC6A08}"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FEAF66-CB4B-384B-B808-886EDA87900E}" type="slidenum">
              <a:rPr lang="en-US"/>
              <a:pPr>
                <a:defRPr/>
              </a:pPr>
              <a:t>‹#›</a:t>
            </a:fld>
            <a:endParaRPr lang="en-US"/>
          </a:p>
        </p:txBody>
      </p:sp>
    </p:spTree>
    <p:extLst>
      <p:ext uri="{BB962C8B-B14F-4D97-AF65-F5344CB8AC3E}">
        <p14:creationId xmlns:p14="http://schemas.microsoft.com/office/powerpoint/2010/main" val="351230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3BD6E83-E2D2-784B-8E43-8DD9939D3229}"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11CBB1-2582-0643-BE29-9E314354B740}" type="slidenum">
              <a:rPr lang="en-US"/>
              <a:pPr>
                <a:defRPr/>
              </a:pPr>
              <a:t>‹#›</a:t>
            </a:fld>
            <a:endParaRPr lang="en-US"/>
          </a:p>
        </p:txBody>
      </p:sp>
    </p:spTree>
    <p:extLst>
      <p:ext uri="{BB962C8B-B14F-4D97-AF65-F5344CB8AC3E}">
        <p14:creationId xmlns:p14="http://schemas.microsoft.com/office/powerpoint/2010/main" val="64733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E8FE22DF-C3AA-FA42-971F-71E43749BF33}" type="datetimeFigureOut">
              <a:rPr lang="en-US"/>
              <a:pPr>
                <a:defRPr/>
              </a:pPr>
              <a:t>5/22/19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7FDC232-D33E-6845-8284-AC2B2C272F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Church House Spi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2116138"/>
            <a:ext cx="2538412" cy="387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5851525"/>
            <a:ext cx="9144000" cy="1006475"/>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39" name="Subtitle 2"/>
          <p:cNvSpPr>
            <a:spLocks noGrp="1"/>
          </p:cNvSpPr>
          <p:nvPr>
            <p:ph type="subTitle" idx="1"/>
          </p:nvPr>
        </p:nvSpPr>
        <p:spPr>
          <a:xfrm>
            <a:off x="419100" y="4181999"/>
            <a:ext cx="5245100" cy="1202795"/>
          </a:xfrm>
        </p:spPr>
        <p:txBody>
          <a:bodyPr/>
          <a:lstStyle/>
          <a:p>
            <a:pPr eaLnBrk="1" hangingPunct="1"/>
            <a:r>
              <a:rPr lang="en-US" sz="4000" dirty="0">
                <a:solidFill>
                  <a:schemeClr val="tx1">
                    <a:lumMod val="75000"/>
                    <a:lumOff val="25000"/>
                  </a:schemeClr>
                </a:solidFill>
                <a:latin typeface="Calibri" charset="0"/>
              </a:rPr>
              <a:t>Monday 3 – Friday 7 </a:t>
            </a:r>
            <a:r>
              <a:rPr lang="en-US" sz="4000" b="1" dirty="0">
                <a:solidFill>
                  <a:schemeClr val="tx1">
                    <a:lumMod val="75000"/>
                    <a:lumOff val="25000"/>
                  </a:schemeClr>
                </a:solidFill>
                <a:latin typeface="Calibri" charset="0"/>
              </a:rPr>
              <a:t>June 2019</a:t>
            </a:r>
          </a:p>
        </p:txBody>
      </p:sp>
      <p:pic>
        <p:nvPicPr>
          <p:cNvPr id="14341" name="Picture 8" descr="PCI Logo Rev.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3563" y="5992813"/>
            <a:ext cx="1717675" cy="598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2" name="Picture 13" descr="GA_286.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1194324"/>
            <a:ext cx="6107112" cy="268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Church House Spire.jpg"/>
          <p:cNvPicPr>
            <a:picLocks noChangeAspect="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6215063" y="2116138"/>
            <a:ext cx="2538412" cy="387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5" name="TextBox 10"/>
          <p:cNvSpPr txBox="1">
            <a:spLocks noChangeArrowheads="1"/>
          </p:cNvSpPr>
          <p:nvPr/>
        </p:nvSpPr>
        <p:spPr bwMode="auto">
          <a:xfrm>
            <a:off x="17495" y="1032931"/>
            <a:ext cx="9133059"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80000"/>
              </a:lnSpc>
            </a:pPr>
            <a:r>
              <a:rPr lang="en-US" sz="8000" b="1" dirty="0">
                <a:solidFill>
                  <a:schemeClr val="accent1"/>
                </a:solidFill>
                <a:latin typeface="+mj-lt"/>
                <a:cs typeface="Adobe Garamond Pro" charset="0"/>
              </a:rPr>
              <a:t>Opening of </a:t>
            </a:r>
            <a:br>
              <a:rPr lang="en-US" sz="8000" b="1" dirty="0">
                <a:solidFill>
                  <a:schemeClr val="accent1"/>
                </a:solidFill>
                <a:latin typeface="+mj-lt"/>
                <a:cs typeface="Adobe Garamond Pro" charset="0"/>
              </a:rPr>
            </a:br>
            <a:r>
              <a:rPr lang="en-US" sz="8000" b="1" dirty="0">
                <a:solidFill>
                  <a:schemeClr val="accent1"/>
                </a:solidFill>
                <a:latin typeface="+mj-lt"/>
                <a:cs typeface="Adobe Garamond Pro" charset="0"/>
              </a:rPr>
              <a:t>General Assembly</a:t>
            </a:r>
          </a:p>
          <a:p>
            <a:pPr algn="ctr" eaLnBrk="1" hangingPunct="1"/>
            <a:r>
              <a:rPr lang="en-US" sz="3600" dirty="0">
                <a:solidFill>
                  <a:schemeClr val="accent1"/>
                </a:solidFill>
              </a:rPr>
              <a:t>Monday </a:t>
            </a:r>
            <a:r>
              <a:rPr lang="en-US" sz="3600" b="1" dirty="0">
                <a:solidFill>
                  <a:schemeClr val="accent1"/>
                </a:solidFill>
              </a:rPr>
              <a:t>3 June 7pm</a:t>
            </a:r>
          </a:p>
          <a:p>
            <a:pPr algn="ctr" eaLnBrk="1" hangingPunct="1"/>
            <a:endParaRPr lang="en-US" sz="2000" b="1" dirty="0">
              <a:solidFill>
                <a:schemeClr val="tx2"/>
              </a:solidFill>
            </a:endParaRPr>
          </a:p>
          <a:p>
            <a:pPr algn="ctr" eaLnBrk="1" hangingPunct="1"/>
            <a:r>
              <a:rPr lang="en-US" sz="3600" dirty="0">
                <a:solidFill>
                  <a:schemeClr val="tx1">
                    <a:lumMod val="75000"/>
                    <a:lumOff val="25000"/>
                  </a:schemeClr>
                </a:solidFill>
              </a:rPr>
              <a:t>Installation of the new Moderator </a:t>
            </a:r>
            <a:br>
              <a:rPr lang="en-US" b="1" dirty="0">
                <a:solidFill>
                  <a:schemeClr val="tx1">
                    <a:lumMod val="75000"/>
                    <a:lumOff val="25000"/>
                  </a:schemeClr>
                </a:solidFill>
              </a:rPr>
            </a:br>
            <a:r>
              <a:rPr lang="en-US" sz="3600" b="1" dirty="0">
                <a:solidFill>
                  <a:schemeClr val="tx1">
                    <a:lumMod val="75000"/>
                    <a:lumOff val="25000"/>
                  </a:schemeClr>
                </a:solidFill>
              </a:rPr>
              <a:t>Rev William Henry</a:t>
            </a:r>
          </a:p>
        </p:txBody>
      </p:sp>
      <p:sp>
        <p:nvSpPr>
          <p:cNvPr id="12" name="Rectangle 11"/>
          <p:cNvSpPr/>
          <p:nvPr/>
        </p:nvSpPr>
        <p:spPr>
          <a:xfrm>
            <a:off x="0" y="5851525"/>
            <a:ext cx="9144000" cy="1006475"/>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388" name="Picture 13" descr="PCI Logo Rev.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3563" y="5992813"/>
            <a:ext cx="1717675" cy="598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Church House Spire.jpg"/>
          <p:cNvPicPr>
            <a:picLocks noChangeAspect="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6215063" y="2116138"/>
            <a:ext cx="2538412" cy="387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0" y="1031878"/>
            <a:ext cx="9144000" cy="4031873"/>
          </a:xfrm>
          <a:prstGeom prst="rect">
            <a:avLst/>
          </a:prstGeom>
          <a:noFill/>
        </p:spPr>
        <p:txBody>
          <a:bodyPr wrap="square">
            <a:spAutoFit/>
          </a:bodyPr>
          <a:lstStyle/>
          <a:p>
            <a:pPr algn="ctr" fontAlgn="auto">
              <a:lnSpc>
                <a:spcPct val="80000"/>
              </a:lnSpc>
              <a:spcBef>
                <a:spcPts val="0"/>
              </a:spcBef>
              <a:spcAft>
                <a:spcPts val="0"/>
              </a:spcAft>
              <a:defRPr/>
            </a:pPr>
            <a:r>
              <a:rPr lang="en-US" sz="8000" b="1" dirty="0">
                <a:solidFill>
                  <a:srgbClr val="169ECA"/>
                </a:solidFill>
                <a:latin typeface="+mj-lt"/>
                <a:ea typeface="+mn-ea"/>
                <a:cs typeface="Adobe Garamond Pro"/>
              </a:rPr>
              <a:t>Wednesday Night Celebration</a:t>
            </a:r>
          </a:p>
          <a:p>
            <a:pPr algn="ctr" fontAlgn="auto">
              <a:spcBef>
                <a:spcPts val="0"/>
              </a:spcBef>
              <a:spcAft>
                <a:spcPts val="0"/>
              </a:spcAft>
              <a:defRPr/>
            </a:pPr>
            <a:r>
              <a:rPr lang="en-US" sz="3600" dirty="0">
                <a:solidFill>
                  <a:srgbClr val="169ECA"/>
                </a:solidFill>
                <a:latin typeface="+mn-lt"/>
                <a:ea typeface="+mn-ea"/>
                <a:cs typeface="+mn-cs"/>
              </a:rPr>
              <a:t>Wednesday</a:t>
            </a:r>
            <a:r>
              <a:rPr lang="en-US" sz="3600" b="1" dirty="0">
                <a:solidFill>
                  <a:srgbClr val="169ECA"/>
                </a:solidFill>
                <a:latin typeface="+mn-lt"/>
                <a:ea typeface="+mn-ea"/>
                <a:cs typeface="+mn-cs"/>
              </a:rPr>
              <a:t> 5 June 7.45pm</a:t>
            </a:r>
            <a:endParaRPr lang="en-US" sz="2000" i="1" dirty="0">
              <a:solidFill>
                <a:srgbClr val="169ECA"/>
              </a:solidFill>
              <a:latin typeface="Adobe Garamond Pro"/>
              <a:ea typeface="+mn-ea"/>
              <a:cs typeface="Adobe Garamond Pro"/>
            </a:endParaRPr>
          </a:p>
          <a:p>
            <a:pPr algn="ctr" fontAlgn="auto">
              <a:spcBef>
                <a:spcPts val="0"/>
              </a:spcBef>
              <a:spcAft>
                <a:spcPts val="0"/>
              </a:spcAft>
              <a:defRPr/>
            </a:pPr>
            <a:endParaRPr lang="en-US" sz="2000" i="1" dirty="0">
              <a:solidFill>
                <a:srgbClr val="404040"/>
              </a:solidFill>
              <a:latin typeface="Adobe Garamond Pro"/>
              <a:ea typeface="+mn-ea"/>
              <a:cs typeface="Adobe Garamond Pro"/>
            </a:endParaRPr>
          </a:p>
          <a:p>
            <a:pPr algn="ctr" fontAlgn="auto">
              <a:spcBef>
                <a:spcPts val="0"/>
              </a:spcBef>
              <a:spcAft>
                <a:spcPts val="0"/>
              </a:spcAft>
              <a:defRPr/>
            </a:pPr>
            <a:r>
              <a:rPr lang="en-US" sz="3600" i="1" dirty="0">
                <a:solidFill>
                  <a:srgbClr val="404040"/>
                </a:solidFill>
                <a:latin typeface="+mn-lt"/>
                <a:ea typeface="+mn-ea"/>
                <a:cs typeface="Adobe Garamond Pro"/>
              </a:rPr>
              <a:t>‘</a:t>
            </a:r>
            <a:r>
              <a:rPr lang="en-US" sz="3600" dirty="0">
                <a:solidFill>
                  <a:srgbClr val="404040"/>
                </a:solidFill>
                <a:latin typeface="+mn-lt"/>
                <a:ea typeface="+mn-ea"/>
                <a:cs typeface="Adobe Garamond Pro"/>
              </a:rPr>
              <a:t>Enjoying God’</a:t>
            </a:r>
          </a:p>
          <a:p>
            <a:pPr algn="ctr" fontAlgn="auto">
              <a:spcBef>
                <a:spcPts val="0"/>
              </a:spcBef>
              <a:spcAft>
                <a:spcPts val="0"/>
              </a:spcAft>
              <a:defRPr/>
            </a:pPr>
            <a:r>
              <a:rPr lang="en-US" sz="3600" b="1" dirty="0">
                <a:solidFill>
                  <a:srgbClr val="404040"/>
                </a:solidFill>
                <a:latin typeface="+mn-lt"/>
                <a:ea typeface="+mn-ea"/>
                <a:cs typeface="+mn-cs"/>
              </a:rPr>
              <a:t>Speaker: Rev Glen Scrivener</a:t>
            </a:r>
            <a:endParaRPr lang="en-US" sz="3600" b="1" dirty="0">
              <a:solidFill>
                <a:srgbClr val="404040"/>
              </a:solidFill>
              <a:latin typeface="+mn-lt"/>
              <a:ea typeface="+mn-ea"/>
              <a:cs typeface="Times New Roman"/>
            </a:endParaRPr>
          </a:p>
        </p:txBody>
      </p:sp>
      <p:sp>
        <p:nvSpPr>
          <p:cNvPr id="10" name="Rectangle 9"/>
          <p:cNvSpPr/>
          <p:nvPr/>
        </p:nvSpPr>
        <p:spPr>
          <a:xfrm>
            <a:off x="0" y="5851525"/>
            <a:ext cx="9144000" cy="1006475"/>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8436" name="Picture 12" descr="PCI Logo Rev.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3563" y="5992813"/>
            <a:ext cx="1717675" cy="598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851525"/>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25D48FF-0264-EB46-BEC1-F90D67864153}"/>
              </a:ext>
            </a:extLst>
          </p:cNvPr>
          <p:cNvPicPr>
            <a:picLocks noChangeAspect="1"/>
          </p:cNvPicPr>
          <p:nvPr/>
        </p:nvPicPr>
        <p:blipFill>
          <a:blip r:embed="rId3"/>
          <a:stretch>
            <a:fillRect/>
          </a:stretch>
        </p:blipFill>
        <p:spPr>
          <a:xfrm>
            <a:off x="0" y="0"/>
            <a:ext cx="9144000" cy="6439220"/>
          </a:xfrm>
          <a:prstGeom prst="rect">
            <a:avLst/>
          </a:prstGeom>
        </p:spPr>
      </p:pic>
      <p:sp>
        <p:nvSpPr>
          <p:cNvPr id="10" name="Rectangle 9"/>
          <p:cNvSpPr/>
          <p:nvPr/>
        </p:nvSpPr>
        <p:spPr>
          <a:xfrm>
            <a:off x="0" y="5851525"/>
            <a:ext cx="9144000" cy="1006475"/>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484" name="Picture 11" descr="PCI Logo Rev.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3563" y="5992813"/>
            <a:ext cx="1717675" cy="598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52F8087-5F68-E64D-9A81-E618EAE3AA02}"/>
              </a:ext>
            </a:extLst>
          </p:cNvPr>
          <p:cNvPicPr>
            <a:picLocks noChangeAspect="1"/>
          </p:cNvPicPr>
          <p:nvPr/>
        </p:nvPicPr>
        <p:blipFill rotWithShape="1">
          <a:blip r:embed="rId5"/>
          <a:srcRect l="56475" t="82296" b="3272"/>
          <a:stretch/>
        </p:blipFill>
        <p:spPr>
          <a:xfrm>
            <a:off x="6837381" y="4969565"/>
            <a:ext cx="2105538" cy="8258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hurch House Spire.jpg"/>
          <p:cNvPicPr>
            <a:picLocks noChangeAspect="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6215063" y="2116138"/>
            <a:ext cx="2538412" cy="387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p:nvSpPr>
        <p:spPr>
          <a:xfrm>
            <a:off x="0" y="5851525"/>
            <a:ext cx="9144000" cy="1006475"/>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2532" name="Picture 13" descr="PCI Logo Rev.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3563" y="5992813"/>
            <a:ext cx="1717675" cy="598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Box 15"/>
          <p:cNvSpPr txBox="1"/>
          <p:nvPr/>
        </p:nvSpPr>
        <p:spPr>
          <a:xfrm>
            <a:off x="808038" y="1336146"/>
            <a:ext cx="7548562" cy="3631763"/>
          </a:xfrm>
          <a:prstGeom prst="rect">
            <a:avLst/>
          </a:prstGeom>
          <a:noFill/>
        </p:spPr>
        <p:txBody>
          <a:bodyPr>
            <a:spAutoFit/>
          </a:bodyPr>
          <a:lstStyle/>
          <a:p>
            <a:pPr algn="ctr" fontAlgn="auto">
              <a:spcBef>
                <a:spcPts val="0"/>
              </a:spcBef>
              <a:spcAft>
                <a:spcPts val="0"/>
              </a:spcAft>
              <a:defRPr/>
            </a:pPr>
            <a:r>
              <a:rPr lang="en-US" sz="4400" b="1" dirty="0">
                <a:solidFill>
                  <a:srgbClr val="169ECA"/>
                </a:solidFill>
                <a:latin typeface="+mn-lt"/>
                <a:ea typeface="+mn-ea"/>
                <a:cs typeface="Times New Roman"/>
              </a:rPr>
              <a:t>Watch live streaming </a:t>
            </a:r>
            <a:r>
              <a:rPr lang="en-US" sz="3200" b="1" dirty="0">
                <a:solidFill>
                  <a:srgbClr val="404040"/>
                </a:solidFill>
                <a:latin typeface="+mn-lt"/>
                <a:ea typeface="+mn-ea"/>
                <a:cs typeface="Times New Roman"/>
              </a:rPr>
              <a:t>www.presbyterianireland.org</a:t>
            </a:r>
          </a:p>
          <a:p>
            <a:pPr algn="ctr" fontAlgn="auto">
              <a:spcBef>
                <a:spcPts val="0"/>
              </a:spcBef>
              <a:spcAft>
                <a:spcPts val="0"/>
              </a:spcAft>
              <a:defRPr/>
            </a:pPr>
            <a:endParaRPr lang="en-US" sz="3200" b="1" dirty="0">
              <a:solidFill>
                <a:schemeClr val="bg1">
                  <a:lumMod val="50000"/>
                </a:schemeClr>
              </a:solidFill>
              <a:latin typeface="+mn-lt"/>
              <a:ea typeface="+mn-ea"/>
              <a:cs typeface="Times New Roman"/>
            </a:endParaRPr>
          </a:p>
          <a:p>
            <a:pPr algn="ctr" fontAlgn="auto">
              <a:spcBef>
                <a:spcPts val="0"/>
              </a:spcBef>
              <a:spcAft>
                <a:spcPts val="0"/>
              </a:spcAft>
              <a:defRPr/>
            </a:pPr>
            <a:r>
              <a:rPr lang="en-US" sz="4000" b="1" dirty="0">
                <a:solidFill>
                  <a:srgbClr val="169ECA"/>
                </a:solidFill>
                <a:latin typeface="+mn-lt"/>
                <a:ea typeface="+mn-ea"/>
                <a:cs typeface="Times New Roman"/>
              </a:rPr>
              <a:t>Follow live updates on Twitter</a:t>
            </a:r>
          </a:p>
          <a:p>
            <a:pPr algn="ctr" fontAlgn="auto">
              <a:spcBef>
                <a:spcPts val="0"/>
              </a:spcBef>
              <a:spcAft>
                <a:spcPts val="0"/>
              </a:spcAft>
              <a:defRPr/>
            </a:pPr>
            <a:r>
              <a:rPr lang="en-US" sz="3200" b="1" dirty="0">
                <a:solidFill>
                  <a:schemeClr val="tx1">
                    <a:lumMod val="75000"/>
                    <a:lumOff val="25000"/>
                  </a:schemeClr>
                </a:solidFill>
                <a:latin typeface="+mn-lt"/>
                <a:ea typeface="+mn-ea"/>
                <a:cs typeface="Times New Roman"/>
              </a:rPr>
              <a:t>@</a:t>
            </a:r>
            <a:r>
              <a:rPr lang="en-US" sz="3200" b="1" dirty="0" err="1">
                <a:solidFill>
                  <a:schemeClr val="tx1">
                    <a:lumMod val="75000"/>
                    <a:lumOff val="25000"/>
                  </a:schemeClr>
                </a:solidFill>
                <a:latin typeface="+mn-lt"/>
                <a:ea typeface="+mn-ea"/>
                <a:cs typeface="Times New Roman"/>
              </a:rPr>
              <a:t>pciassembly</a:t>
            </a:r>
            <a:r>
              <a:rPr lang="en-US" sz="3200" b="1" dirty="0">
                <a:solidFill>
                  <a:schemeClr val="tx1">
                    <a:lumMod val="75000"/>
                    <a:lumOff val="25000"/>
                  </a:schemeClr>
                </a:solidFill>
                <a:latin typeface="+mn-lt"/>
                <a:ea typeface="+mn-ea"/>
                <a:cs typeface="Times New Roman"/>
              </a:rPr>
              <a:t> </a:t>
            </a:r>
          </a:p>
          <a:p>
            <a:pPr algn="ctr" fontAlgn="auto">
              <a:spcBef>
                <a:spcPts val="0"/>
              </a:spcBef>
              <a:spcAft>
                <a:spcPts val="0"/>
              </a:spcAft>
              <a:defRPr/>
            </a:pPr>
            <a:r>
              <a:rPr lang="en-US" sz="3200" b="1" dirty="0">
                <a:solidFill>
                  <a:schemeClr val="tx1">
                    <a:lumMod val="75000"/>
                    <a:lumOff val="25000"/>
                  </a:schemeClr>
                </a:solidFill>
                <a:latin typeface="+mn-lt"/>
                <a:ea typeface="+mn-ea"/>
                <a:cs typeface="Times New Roman"/>
              </a:rPr>
              <a:t>#pciga19</a:t>
            </a:r>
          </a:p>
          <a:p>
            <a:pPr fontAlgn="auto">
              <a:spcBef>
                <a:spcPts val="0"/>
              </a:spcBef>
              <a:spcAft>
                <a:spcPts val="0"/>
              </a:spcAft>
              <a:defRPr/>
            </a:pPr>
            <a:endParaRPr lang="en-US" dirty="0">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Church House Spi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2116138"/>
            <a:ext cx="2538412" cy="387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5851525"/>
            <a:ext cx="9144000" cy="1006475"/>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39" name="Subtitle 2"/>
          <p:cNvSpPr>
            <a:spLocks noGrp="1"/>
          </p:cNvSpPr>
          <p:nvPr>
            <p:ph type="subTitle" idx="1"/>
          </p:nvPr>
        </p:nvSpPr>
        <p:spPr>
          <a:xfrm>
            <a:off x="419100" y="4181999"/>
            <a:ext cx="5245100" cy="1202795"/>
          </a:xfrm>
        </p:spPr>
        <p:txBody>
          <a:bodyPr/>
          <a:lstStyle/>
          <a:p>
            <a:pPr eaLnBrk="1" hangingPunct="1"/>
            <a:r>
              <a:rPr lang="en-US" sz="4000" dirty="0">
                <a:solidFill>
                  <a:schemeClr val="tx1">
                    <a:lumMod val="75000"/>
                    <a:lumOff val="25000"/>
                  </a:schemeClr>
                </a:solidFill>
                <a:latin typeface="Calibri" charset="0"/>
              </a:rPr>
              <a:t>Monday 3 – Friday 7 </a:t>
            </a:r>
            <a:r>
              <a:rPr lang="en-US" sz="4000" b="1" dirty="0">
                <a:solidFill>
                  <a:schemeClr val="tx1">
                    <a:lumMod val="75000"/>
                    <a:lumOff val="25000"/>
                  </a:schemeClr>
                </a:solidFill>
                <a:latin typeface="Calibri" charset="0"/>
              </a:rPr>
              <a:t>June 2019</a:t>
            </a:r>
          </a:p>
        </p:txBody>
      </p:sp>
      <p:pic>
        <p:nvPicPr>
          <p:cNvPr id="14341" name="Picture 8" descr="PCI Logo Rev.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3563" y="5992813"/>
            <a:ext cx="1717675" cy="598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2" name="Picture 13" descr="GA_286.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1194324"/>
            <a:ext cx="6107112" cy="268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74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328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8143</TotalTime>
  <Words>387</Words>
  <Application>Microsoft Macintosh PowerPoint</Application>
  <PresentationFormat>On-screen Show (4:3)</PresentationFormat>
  <Paragraphs>52</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ＭＳ Ｐゴシック</vt:lpstr>
      <vt:lpstr>Adobe Garamond Pro</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PCI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Assembly</dc:title>
  <dc:creator>James McCormick</dc:creator>
  <cp:lastModifiedBy>Ed Connolly</cp:lastModifiedBy>
  <cp:revision>53</cp:revision>
  <dcterms:created xsi:type="dcterms:W3CDTF">2015-04-10T10:28:11Z</dcterms:created>
  <dcterms:modified xsi:type="dcterms:W3CDTF">2019-05-22T14:04:06Z</dcterms:modified>
</cp:coreProperties>
</file>