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D46A-4182-422A-9FC3-06214DF64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049F9-23B2-4EA6-AE87-9BD3D1D3E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5D1FE-32DA-46E1-9AE7-2B6BCDA0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973AE-B16D-4D47-ABAC-07703493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25A20-6979-4EAD-94B0-B3DFB4C8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2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477D-C77B-47E0-AE0A-E748C548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AF9F4-C9A4-4A4D-AE06-CEE907F83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F0C8B-95C3-4081-85BF-0A92F762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E8B47-2320-4669-996C-AED183BB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9C6F2-71BD-4FFD-928C-60578B2D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9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54796-FD7F-404A-A178-C5892A694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5407F-8F5A-4FE3-AFB1-9AF112A6D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452B-D364-47A0-A2F1-BAECC3CB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3003A-C833-4E7E-87D7-AC135F746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3530A-3EDC-4DD8-AA04-A5E5DE4B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1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C17B7-68B2-467A-8069-66D054D6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B975-220D-478D-B697-74B7AB1B3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7503A-D18E-420A-9ACE-FCCB041B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3ACDC-0FA0-4F8E-AB03-A5133D5B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11C71-5254-4084-96B3-3D617A72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0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04D7-B58D-4806-BADD-0B5E90EF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A2515-4600-471D-9AEC-F86948DA2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2523C-96F0-4CDB-9574-CEF71106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4C52-A22F-44FC-AFCA-D82D2EE2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B4F86-AC87-49C4-9052-C6AAB400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9E47-B6C3-4821-87F6-74A04327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FA307-7229-4289-A315-4124175B1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F9FA-AF08-4560-BD68-8CC63BBB4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DAD0E-3B0E-405C-92EB-3B0B28A9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FDF97-67BD-4405-BEC2-34EAB0DA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2548F-10A5-4A54-99A0-7743E191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1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80EA-B351-4F07-88FA-4AA737E0D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28E5D-A732-4765-8D98-F3084BAD5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1BBFC-B12A-4DEE-AC20-F79E3C271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D3FE7-44D1-459C-8EEE-939EA237F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65951-4A68-44EA-A0BA-0071C91AF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6C355-6423-480B-B1A8-9243546C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36596-96C3-4B24-80EF-3AA3D3A8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E909B-7FAF-4EBA-AC0D-46250155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0AC2-2809-4892-AB15-BB0D59B1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CDDA2-C76A-4B6A-A02D-220D3E9D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824BD-7444-4556-BE7E-24F0C61E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1CC0F-1A19-4752-AFFE-7B99139D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65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4DE17-00B0-4A93-B147-3203E3EF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AB008B-82A3-4CC3-97EC-8E3F4332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85555-4FBE-4020-A128-B2A7B9B3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02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D637-0008-40B8-8BF3-0000A067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1DE8-1362-4DE1-84F2-5E641104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3CB77-A722-4448-AA1E-127711371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F0B4A-3116-4055-A003-05022AF9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5B446-5E23-4E63-87FD-9E1226BC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91225-929A-42B8-82DA-48A9A6ED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70D24-7003-4B60-93E2-9BC80FDE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CB449-F1CF-448B-828C-C66912301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6792A-6F9B-432D-B427-ABA232E77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D32D3-85F0-4574-A3AC-944ACEBC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B1DCB-DAEA-4DA7-9944-2FA601F7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9772A-69F1-4079-A0C5-C5303DD4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3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2A4751-B0EF-4ADE-9506-D6B484B5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1AACE-42C2-4D9C-8EF2-4A300B15A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AC49A-D581-4C8F-8C33-52DB7904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003D-DC2E-49DF-8F12-089B8F098717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D9227-DA5A-4900-950E-FCC8363FD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A80DA-72C0-44BD-95D7-BEF34AC8E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B76B-DC8D-47E1-882B-1FFAD7520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B41-0540-451B-B40C-625A03B70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53323-28B1-4C84-8256-1BD21921C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102528-D297-4899-B3C1-631BB5CD2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41BC15-6ED8-4F59-8AFA-93A68FCBD7CF}"/>
              </a:ext>
            </a:extLst>
          </p:cNvPr>
          <p:cNvSpPr txBox="1"/>
          <p:nvPr/>
        </p:nvSpPr>
        <p:spPr>
          <a:xfrm>
            <a:off x="5451231" y="1811215"/>
            <a:ext cx="53984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7C9697"/>
                </a:solidFill>
              </a:rPr>
              <a:t>Deeper Together</a:t>
            </a:r>
          </a:p>
          <a:p>
            <a:pPr algn="ctr"/>
            <a:r>
              <a:rPr lang="en-GB" sz="6000" b="1" dirty="0">
                <a:solidFill>
                  <a:srgbClr val="7C9697"/>
                </a:solidFill>
              </a:rPr>
              <a:t>in Action</a:t>
            </a:r>
          </a:p>
        </p:txBody>
      </p:sp>
    </p:spTree>
    <p:extLst>
      <p:ext uri="{BB962C8B-B14F-4D97-AF65-F5344CB8AC3E}">
        <p14:creationId xmlns:p14="http://schemas.microsoft.com/office/powerpoint/2010/main" val="7585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B41-0540-451B-B40C-625A03B70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53323-28B1-4C84-8256-1BD21921C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A9AA6E-017D-4953-BDE1-27F953400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4BD101-4DA3-4924-A5A7-241FEEB3C98A}"/>
              </a:ext>
            </a:extLst>
          </p:cNvPr>
          <p:cNvSpPr txBox="1"/>
          <p:nvPr/>
        </p:nvSpPr>
        <p:spPr>
          <a:xfrm>
            <a:off x="2252581" y="505565"/>
            <a:ext cx="70511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7C9697"/>
                </a:solidFill>
              </a:rPr>
              <a:t>Compassion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0EA0AE-3FE2-44C6-8078-64DA218DBA44}"/>
              </a:ext>
            </a:extLst>
          </p:cNvPr>
          <p:cNvSpPr txBox="1"/>
          <p:nvPr/>
        </p:nvSpPr>
        <p:spPr>
          <a:xfrm>
            <a:off x="2252580" y="1626783"/>
            <a:ext cx="70511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7C9697"/>
                </a:solidFill>
              </a:rPr>
              <a:t>Cost</a:t>
            </a:r>
            <a:endParaRPr lang="en-GB" sz="6000" b="1" dirty="0">
              <a:solidFill>
                <a:srgbClr val="7C9697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0D724D-69A3-45F0-A9ED-8D9FABAF02FB}"/>
              </a:ext>
            </a:extLst>
          </p:cNvPr>
          <p:cNvSpPr txBox="1"/>
          <p:nvPr/>
        </p:nvSpPr>
        <p:spPr>
          <a:xfrm>
            <a:off x="2252580" y="2701964"/>
            <a:ext cx="70511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7C9697"/>
                </a:solidFill>
              </a:rPr>
              <a:t>Commitment</a:t>
            </a:r>
            <a:endParaRPr lang="en-GB" sz="6000" b="1" dirty="0">
              <a:solidFill>
                <a:srgbClr val="7C96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Parker</dc:creator>
  <cp:lastModifiedBy>Pauline Kennedy</cp:lastModifiedBy>
  <cp:revision>1</cp:revision>
  <dcterms:created xsi:type="dcterms:W3CDTF">2022-03-21T21:25:13Z</dcterms:created>
  <dcterms:modified xsi:type="dcterms:W3CDTF">2022-03-23T16:33:23Z</dcterms:modified>
</cp:coreProperties>
</file>