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5" r:id="rId6"/>
    <p:sldId id="266" r:id="rId7"/>
    <p:sldId id="267" r:id="rId8"/>
    <p:sldId id="268" r:id="rId9"/>
    <p:sldId id="269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343E"/>
    <a:srgbClr val="012D4D"/>
    <a:srgbClr val="C9B8B8"/>
    <a:srgbClr val="EBA076"/>
    <a:srgbClr val="BB7D24"/>
    <a:srgbClr val="F9DB80"/>
    <a:srgbClr val="FCF7CD"/>
    <a:srgbClr val="B0DCCD"/>
    <a:srgbClr val="99988B"/>
    <a:srgbClr val="8EC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2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84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3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8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5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9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2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568EC-9EC9-4E52-8787-1345C64EF8E5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A8AAC-60FF-4FB4-8891-CBFAA4221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10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122"/>
            <a:ext cx="12192000" cy="68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2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122"/>
            <a:ext cx="12192000" cy="68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5136" r="68" b="-15442"/>
          <a:stretch/>
        </p:blipFill>
        <p:spPr>
          <a:xfrm>
            <a:off x="0" y="-24938"/>
            <a:ext cx="12192000" cy="8153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E68B0F-E03B-4DC8-8EA4-75D9391304DC}"/>
              </a:ext>
            </a:extLst>
          </p:cNvPr>
          <p:cNvSpPr txBox="1"/>
          <p:nvPr/>
        </p:nvSpPr>
        <p:spPr>
          <a:xfrm>
            <a:off x="0" y="53216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DC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‘Restore’ – a store of words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B0DC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8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8128000"/>
            <a:chOff x="0" y="0"/>
            <a:chExt cx="12192000" cy="812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E68B0F-E03B-4DC8-8EA4-75D9391304DC}"/>
                </a:ext>
              </a:extLst>
            </p:cNvPr>
            <p:cNvSpPr txBox="1"/>
            <p:nvPr/>
          </p:nvSpPr>
          <p:spPr>
            <a:xfrm>
              <a:off x="161113" y="196319"/>
              <a:ext cx="701039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0" b="1" spc="600" noProof="0" dirty="0" smtClean="0">
                  <a:solidFill>
                    <a:srgbClr val="EBA0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REST</a:t>
              </a:r>
              <a:r>
                <a:rPr lang="en-US" sz="4500" b="1" spc="600" noProof="0" dirty="0" smtClean="0">
                  <a:solidFill>
                    <a:srgbClr val="BB7D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0" b="1" i="0" u="none" strike="noStrike" kern="1200" cap="none" spc="600" normalizeH="0" baseline="0" noProof="0" dirty="0">
                <a:ln>
                  <a:noFill/>
                </a:ln>
                <a:solidFill>
                  <a:srgbClr val="BB7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5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E68B0F-E03B-4DC8-8EA4-75D9391304DC}"/>
              </a:ext>
            </a:extLst>
          </p:cNvPr>
          <p:cNvSpPr txBox="1"/>
          <p:nvPr/>
        </p:nvSpPr>
        <p:spPr>
          <a:xfrm>
            <a:off x="3171092" y="4772982"/>
            <a:ext cx="5299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spc="600" dirty="0" smtClean="0">
                <a:solidFill>
                  <a:srgbClr val="012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</a:t>
            </a:r>
            <a:r>
              <a:rPr lang="en-US" sz="9000" b="1" spc="600" noProof="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STORE</a:t>
            </a:r>
            <a:endParaRPr kumimoji="0" lang="en-GB" sz="9000" b="1" i="0" u="none" strike="noStrike" kern="1200" cap="none" spc="60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22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2192000" cy="6882938"/>
            <a:chOff x="0" y="1"/>
            <a:chExt cx="12192000" cy="68829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" t="35577" r="-136" b="24398"/>
            <a:stretch/>
          </p:blipFill>
          <p:spPr>
            <a:xfrm>
              <a:off x="0" y="1"/>
              <a:ext cx="12192000" cy="688293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E68B0F-E03B-4DC8-8EA4-75D9391304DC}"/>
                </a:ext>
              </a:extLst>
            </p:cNvPr>
            <p:cNvSpPr txBox="1"/>
            <p:nvPr/>
          </p:nvSpPr>
          <p:spPr>
            <a:xfrm>
              <a:off x="476999" y="275489"/>
              <a:ext cx="54333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0" b="1" spc="600" dirty="0" smtClean="0">
                  <a:solidFill>
                    <a:srgbClr val="75343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RE-STORE</a:t>
              </a:r>
              <a:endParaRPr kumimoji="0" lang="en-GB" sz="9000" b="1" i="0" u="none" strike="noStrike" kern="1200" cap="none" spc="600" normalizeH="0" baseline="0" noProof="0" dirty="0">
                <a:ln>
                  <a:noFill/>
                </a:ln>
                <a:solidFill>
                  <a:srgbClr val="753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1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1146" y="-635000"/>
            <a:ext cx="12889866" cy="8412480"/>
            <a:chOff x="-271146" y="-635000"/>
            <a:chExt cx="12889866" cy="84124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00"/>
              <a:ext cx="12618720" cy="84124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E68B0F-E03B-4DC8-8EA4-75D9391304DC}"/>
                </a:ext>
              </a:extLst>
            </p:cNvPr>
            <p:cNvSpPr txBox="1"/>
            <p:nvPr/>
          </p:nvSpPr>
          <p:spPr>
            <a:xfrm>
              <a:off x="-271146" y="200675"/>
              <a:ext cx="613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500" b="1" spc="600" dirty="0" smtClean="0">
                  <a:solidFill>
                    <a:srgbClr val="BB7D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REST</a:t>
              </a:r>
              <a:r>
                <a:rPr lang="en-US" sz="9000" b="1" spc="600" noProof="0" dirty="0" smtClean="0">
                  <a:solidFill>
                    <a:srgbClr val="F9DB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ORE</a:t>
              </a:r>
              <a:endParaRPr kumimoji="0" lang="en-GB" sz="9000" b="1" i="0" u="none" strike="noStrike" kern="1200" cap="none" spc="600" normalizeH="0" baseline="0" noProof="0" dirty="0">
                <a:ln>
                  <a:noFill/>
                </a:ln>
                <a:solidFill>
                  <a:srgbClr val="F9DB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31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069"/>
          <a:stretch/>
        </p:blipFill>
        <p:spPr>
          <a:xfrm>
            <a:off x="2293274" y="0"/>
            <a:ext cx="7590559" cy="68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509" b="7480"/>
          <a:stretch/>
        </p:blipFill>
        <p:spPr>
          <a:xfrm>
            <a:off x="5552903" y="3616705"/>
            <a:ext cx="6639098" cy="3640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717" y="-16626"/>
            <a:ext cx="6564284" cy="3633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3129"/>
            <a:ext cx="5702531" cy="3877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378" y="3600078"/>
            <a:ext cx="5827222" cy="33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12</Words>
  <Application>Microsoft Office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Presbyterian Church in Ireland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C. Simpson</dc:creator>
  <cp:lastModifiedBy>Suzanne C. Simpson</cp:lastModifiedBy>
  <cp:revision>21</cp:revision>
  <dcterms:created xsi:type="dcterms:W3CDTF">2019-01-24T19:54:56Z</dcterms:created>
  <dcterms:modified xsi:type="dcterms:W3CDTF">2019-02-04T14:52:11Z</dcterms:modified>
</cp:coreProperties>
</file>