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416"/>
            <a:ext cx="7772400" cy="2561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GROWING IN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FRUITFULNESS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4594"/>
            <a:ext cx="6858000" cy="52104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John 15v.1-17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30" y="2225708"/>
            <a:ext cx="2512140" cy="2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365127"/>
            <a:ext cx="8649730" cy="2262744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 v.15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Fruitful </a:t>
            </a:r>
            <a:r>
              <a:rPr lang="en-GB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congregations are shaped by understanding their life &amp; witness as part of God’s unfolding story of redemption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78" y="2894827"/>
            <a:ext cx="3667897" cy="36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238897"/>
            <a:ext cx="8243501" cy="996780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LIFE STORY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416908"/>
            <a:ext cx="8435546" cy="476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Bible – a story about our lives, interpreted by God &amp; scripted by Him</a:t>
            </a: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is good – </a:t>
            </a:r>
            <a:r>
              <a:rPr lang="en-GB" sz="3200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it’s how God made it</a:t>
            </a:r>
          </a:p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is broken – </a:t>
            </a:r>
            <a:r>
              <a:rPr lang="en-GB" sz="3200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our turning away from God </a:t>
            </a:r>
          </a:p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en-GB" sz="32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different – </a:t>
            </a:r>
            <a:r>
              <a:rPr lang="en-GB" sz="3200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Jesus</a:t>
            </a:r>
          </a:p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has hope – </a:t>
            </a:r>
            <a:r>
              <a:rPr lang="en-GB" sz="3200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God is remaking the world</a:t>
            </a:r>
            <a:endParaRPr lang="en-GB" sz="3200" i="1" dirty="0" smtClean="0"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-2161" b="10806"/>
          <a:stretch/>
        </p:blipFill>
        <p:spPr>
          <a:xfrm>
            <a:off x="6277233" y="4968238"/>
            <a:ext cx="2702011" cy="17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LEARNED STORY v.15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God invites His Church to enter, participate in &amp; contribute to this unfolding story as we learn it from Jesus</a:t>
            </a:r>
            <a:endParaRPr lang="en-GB" sz="3200" dirty="0" smtClean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64" y="3552151"/>
            <a:ext cx="6829682" cy="29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76" y="181233"/>
            <a:ext cx="8194074" cy="1161536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LIVED STORY 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276" y="1342770"/>
            <a:ext cx="8194074" cy="483419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life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good – </a:t>
            </a:r>
            <a:r>
              <a:rPr lang="en-GB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thank </a:t>
            </a:r>
            <a:r>
              <a:rPr lang="en-GB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God </a:t>
            </a:r>
          </a:p>
          <a:p>
            <a:pPr marL="0" indent="0">
              <a:buNone/>
            </a:pP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life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broken – </a:t>
            </a:r>
            <a:r>
              <a:rPr lang="en-GB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 faith helps make sense of that &amp; we show God’s tenderness</a:t>
            </a:r>
            <a:endParaRPr lang="en-GB" i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can be different – </a:t>
            </a:r>
            <a:r>
              <a:rPr lang="en-GB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pursue &amp; promote that possibility</a:t>
            </a:r>
            <a:endParaRPr lang="en-GB" i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has hope – </a:t>
            </a:r>
            <a:r>
              <a:rPr lang="en-GB" i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look forward &amp; point to a brighter tomorrow</a:t>
            </a:r>
            <a:endParaRPr lang="en-GB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46" y="4543561"/>
            <a:ext cx="5605333" cy="21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17426" cy="246045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FRUITFULNESS COMES FROM KNOWING &amp; LIVING THE STORY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sz="1800" b="1" dirty="0" smtClean="0">
                <a:latin typeface="Cambria" panose="02040503050406030204" pitchFamily="18" charset="0"/>
              </a:rPr>
              <a:t/>
            </a:r>
            <a:br>
              <a:rPr lang="en-GB" sz="1800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BARRENESS RESULTS FROM LEAVING GOD’S SCRIPT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50" y="2953393"/>
            <a:ext cx="50006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140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GROWING IN FRUITFULNESS </vt:lpstr>
      <vt:lpstr> LEARN v.15 Fruitful congregations are shaped by understanding their life &amp; witness as part of God’s unfolding story of redemption</vt:lpstr>
      <vt:lpstr>LIFE STORY</vt:lpstr>
      <vt:lpstr>LEARNED STORY v.15</vt:lpstr>
      <vt:lpstr>LIVED STORY </vt:lpstr>
      <vt:lpstr>FRUITFULNESS COMES FROM KNOWING &amp; LIVING THE STORY  BARRENESS RESULTS FROM LEAVING GOD’S SCRIPT</vt:lpstr>
    </vt:vector>
  </TitlesOfParts>
  <Company>Presbyterian Church in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FRUITFULNESS</dc:title>
  <dc:creator>David Thompson</dc:creator>
  <cp:lastModifiedBy>David Thompson</cp:lastModifiedBy>
  <cp:revision>41</cp:revision>
  <dcterms:created xsi:type="dcterms:W3CDTF">2016-10-18T13:57:06Z</dcterms:created>
  <dcterms:modified xsi:type="dcterms:W3CDTF">2016-10-21T12:06:36Z</dcterms:modified>
</cp:coreProperties>
</file>