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94E89-E638-0E49-9C85-39398B8FC0E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83AEAA8-EA95-2247-83DD-DA12FC22F9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E556341-0840-444A-8816-A51A5224E802}"/>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5" name="Footer Placeholder 4">
            <a:extLst>
              <a:ext uri="{FF2B5EF4-FFF2-40B4-BE49-F238E27FC236}">
                <a16:creationId xmlns:a16="http://schemas.microsoft.com/office/drawing/2014/main" id="{6C910EC1-D0C9-F44A-88C5-83E73ECD94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C4A75-7B58-6B45-9E28-47816F40CEB4}"/>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372668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F5357-0A3F-BE4F-AEC3-F7E68DA7619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ABC623A-88B9-214F-B1F1-ADBFFA4BABF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FC5E10A-4E3D-3F41-8360-BA1F02721882}"/>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5" name="Footer Placeholder 4">
            <a:extLst>
              <a:ext uri="{FF2B5EF4-FFF2-40B4-BE49-F238E27FC236}">
                <a16:creationId xmlns:a16="http://schemas.microsoft.com/office/drawing/2014/main" id="{D51D9901-8E73-9340-ABF2-3F5A99ED8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EEB49-697E-034A-9A0D-D76A5227E4A3}"/>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262866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BD677C-5344-F24F-B506-D16DAB23CBC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D8AA170-64E0-2940-8BF9-E05229DA81F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235718D-6C15-7E41-A883-A1BE746FCA3D}"/>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5" name="Footer Placeholder 4">
            <a:extLst>
              <a:ext uri="{FF2B5EF4-FFF2-40B4-BE49-F238E27FC236}">
                <a16:creationId xmlns:a16="http://schemas.microsoft.com/office/drawing/2014/main" id="{B6FEB686-5A8C-2C48-8B6F-97A21E7769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246AC-87A0-6245-848F-5AF6A358BA92}"/>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415484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5B681-7101-D249-8056-A327BBD1AD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5644DA5-B88C-9B41-92CB-CC4A0658C7B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BB830C5-6AC5-7948-9AD7-51F8CE4FDF44}"/>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5" name="Footer Placeholder 4">
            <a:extLst>
              <a:ext uri="{FF2B5EF4-FFF2-40B4-BE49-F238E27FC236}">
                <a16:creationId xmlns:a16="http://schemas.microsoft.com/office/drawing/2014/main" id="{1141EF19-80A5-C64F-BEF6-56B894EB5C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421479-A12E-A646-8486-4E04E494F725}"/>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326144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C80E6-A009-D444-8EB3-D403C5390A3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F909ABE-D72D-924D-AFF6-F11E2346DF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B8283D7-9C13-124B-BE0D-E37DB7DA4CC5}"/>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5" name="Footer Placeholder 4">
            <a:extLst>
              <a:ext uri="{FF2B5EF4-FFF2-40B4-BE49-F238E27FC236}">
                <a16:creationId xmlns:a16="http://schemas.microsoft.com/office/drawing/2014/main" id="{6FDFBFE8-B14E-0F44-B461-CF4565B7F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865BD9-2035-5142-812A-80DBB2CB9EF4}"/>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420659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EE8CA-A1B1-D741-A23F-A9166F68F25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66B6E0B-F241-6749-8B1F-E9D886E9D93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4E71DC9-8F23-E249-8D7C-81102161708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98241E2-9F3F-CB46-B6CA-5352FE99AA56}"/>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6" name="Footer Placeholder 5">
            <a:extLst>
              <a:ext uri="{FF2B5EF4-FFF2-40B4-BE49-F238E27FC236}">
                <a16:creationId xmlns:a16="http://schemas.microsoft.com/office/drawing/2014/main" id="{3A7480E9-95A5-9747-803A-25088937EB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E25BBC-5647-144A-AC41-901A7440D4E7}"/>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314699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7C2CA-1059-9D4B-BB83-9FFD61F5695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A24C081-D49D-1041-9643-F57E23BAB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88DE565-CB7A-4445-A23F-0DD9F023C59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C412FFD-6BA6-034C-A120-3BB62FB256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FC9D0DB-5D37-9847-B909-7DEA80991C8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99F3391-4F96-3D48-89D0-FC219967F5C8}"/>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8" name="Footer Placeholder 7">
            <a:extLst>
              <a:ext uri="{FF2B5EF4-FFF2-40B4-BE49-F238E27FC236}">
                <a16:creationId xmlns:a16="http://schemas.microsoft.com/office/drawing/2014/main" id="{42C9AFE3-2411-6842-9D67-8E7D0140DC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5F2EDE-08D7-5046-9CBF-7F62D990542C}"/>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50724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885EA-873D-B840-8CCF-444176B320A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22DD37E-A7FB-0048-88C4-5162E0632648}"/>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4" name="Footer Placeholder 3">
            <a:extLst>
              <a:ext uri="{FF2B5EF4-FFF2-40B4-BE49-F238E27FC236}">
                <a16:creationId xmlns:a16="http://schemas.microsoft.com/office/drawing/2014/main" id="{274DEED4-C005-5343-8B6A-E0B960292A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7DEE86-8F3E-B440-ADA2-248B43C734AE}"/>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1516820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6E969B-FA99-B447-AE90-41005264EA0D}"/>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3" name="Footer Placeholder 2">
            <a:extLst>
              <a:ext uri="{FF2B5EF4-FFF2-40B4-BE49-F238E27FC236}">
                <a16:creationId xmlns:a16="http://schemas.microsoft.com/office/drawing/2014/main" id="{B6141C68-B5D7-7441-A480-11D0FA92B2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71DFF2-291F-CC46-BE5C-B5D7EE12157C}"/>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196696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5BA70-A241-6747-A99B-2A3C7193A1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00D00BF-536D-1541-9560-00D6BFA2ED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19FCE37-40BC-B343-93B2-70D757639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5FBCCF9-0563-6D49-AE89-CE6D488D34FD}"/>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6" name="Footer Placeholder 5">
            <a:extLst>
              <a:ext uri="{FF2B5EF4-FFF2-40B4-BE49-F238E27FC236}">
                <a16:creationId xmlns:a16="http://schemas.microsoft.com/office/drawing/2014/main" id="{720B6AD9-601D-3640-8745-923FE2FC68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223DF-0A25-584F-80AD-AA98F614ACF6}"/>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367326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C6E42-12DA-614E-9785-3602094221B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2CC77FB-C571-A045-9567-0CFDF8BE9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B4C2A4-0F4D-2A44-A293-3453DAEF8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04756F1-CDDE-1B48-9721-E442CBFEE0FD}"/>
              </a:ext>
            </a:extLst>
          </p:cNvPr>
          <p:cNvSpPr>
            <a:spLocks noGrp="1"/>
          </p:cNvSpPr>
          <p:nvPr>
            <p:ph type="dt" sz="half" idx="10"/>
          </p:nvPr>
        </p:nvSpPr>
        <p:spPr/>
        <p:txBody>
          <a:bodyPr/>
          <a:lstStyle/>
          <a:p>
            <a:fld id="{7940758F-6F8C-BB43-AC99-72D76E8E5E5C}" type="datetimeFigureOut">
              <a:rPr lang="en-US" smtClean="0"/>
              <a:t>2/14/20</a:t>
            </a:fld>
            <a:endParaRPr lang="en-US"/>
          </a:p>
        </p:txBody>
      </p:sp>
      <p:sp>
        <p:nvSpPr>
          <p:cNvPr id="6" name="Footer Placeholder 5">
            <a:extLst>
              <a:ext uri="{FF2B5EF4-FFF2-40B4-BE49-F238E27FC236}">
                <a16:creationId xmlns:a16="http://schemas.microsoft.com/office/drawing/2014/main" id="{4348D218-8587-114C-A761-8F8998C426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B85E08-0B02-9B44-BF3C-B143719395C2}"/>
              </a:ext>
            </a:extLst>
          </p:cNvPr>
          <p:cNvSpPr>
            <a:spLocks noGrp="1"/>
          </p:cNvSpPr>
          <p:nvPr>
            <p:ph type="sldNum" sz="quarter" idx="12"/>
          </p:nvPr>
        </p:nvSpPr>
        <p:spPr/>
        <p:txBody>
          <a:bodyPr/>
          <a:lstStyle/>
          <a:p>
            <a:fld id="{142A42BF-61B3-A844-9C16-FD8F08218743}" type="slidenum">
              <a:rPr lang="en-US" smtClean="0"/>
              <a:t>‹#›</a:t>
            </a:fld>
            <a:endParaRPr lang="en-US"/>
          </a:p>
        </p:txBody>
      </p:sp>
    </p:spTree>
    <p:extLst>
      <p:ext uri="{BB962C8B-B14F-4D97-AF65-F5344CB8AC3E}">
        <p14:creationId xmlns:p14="http://schemas.microsoft.com/office/powerpoint/2010/main" val="423822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55C65E-723E-E640-9496-23D1411D5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776952D-8420-F344-945B-6DEDD1AD68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BF3DD9-04C5-2340-B7BB-6BA14BB72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0758F-6F8C-BB43-AC99-72D76E8E5E5C}" type="datetimeFigureOut">
              <a:rPr lang="en-US" smtClean="0"/>
              <a:t>2/14/20</a:t>
            </a:fld>
            <a:endParaRPr lang="en-US"/>
          </a:p>
        </p:txBody>
      </p:sp>
      <p:sp>
        <p:nvSpPr>
          <p:cNvPr id="5" name="Footer Placeholder 4">
            <a:extLst>
              <a:ext uri="{FF2B5EF4-FFF2-40B4-BE49-F238E27FC236}">
                <a16:creationId xmlns:a16="http://schemas.microsoft.com/office/drawing/2014/main" id="{8BF9CB56-8A36-AA40-B6E7-BFF25E464F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0D67695-B0F2-9146-A8C7-0D4FF999DA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A42BF-61B3-A844-9C16-FD8F08218743}" type="slidenum">
              <a:rPr lang="en-US" smtClean="0"/>
              <a:t>‹#›</a:t>
            </a:fld>
            <a:endParaRPr lang="en-US"/>
          </a:p>
        </p:txBody>
      </p:sp>
    </p:spTree>
    <p:extLst>
      <p:ext uri="{BB962C8B-B14F-4D97-AF65-F5344CB8AC3E}">
        <p14:creationId xmlns:p14="http://schemas.microsoft.com/office/powerpoint/2010/main" val="49064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787E41E-9ECB-4D47-AC77-9C2C5E15424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176437" y="956318"/>
            <a:ext cx="3839126" cy="3839126"/>
          </a:xfrm>
          <a:prstGeom prst="rect">
            <a:avLst/>
          </a:prstGeom>
        </p:spPr>
      </p:pic>
      <p:sp>
        <p:nvSpPr>
          <p:cNvPr id="5" name="TextBox 4">
            <a:extLst>
              <a:ext uri="{FF2B5EF4-FFF2-40B4-BE49-F238E27FC236}">
                <a16:creationId xmlns:a16="http://schemas.microsoft.com/office/drawing/2014/main" id="{E54A4184-F00D-FF4E-AFD8-969663ACC7D1}"/>
              </a:ext>
            </a:extLst>
          </p:cNvPr>
          <p:cNvSpPr txBox="1"/>
          <p:nvPr/>
        </p:nvSpPr>
        <p:spPr>
          <a:xfrm>
            <a:off x="1775717" y="5219272"/>
            <a:ext cx="8640566" cy="769441"/>
          </a:xfrm>
          <a:prstGeom prst="rect">
            <a:avLst/>
          </a:prstGeom>
          <a:noFill/>
        </p:spPr>
        <p:txBody>
          <a:bodyPr wrap="square" rtlCol="0">
            <a:spAutoFit/>
          </a:bodyPr>
          <a:lstStyle/>
          <a:p>
            <a:pPr algn="ctr"/>
            <a:r>
              <a:rPr lang="en-GB" sz="4400" b="1" dirty="0"/>
              <a:t>Enjoying the power of God</a:t>
            </a:r>
          </a:p>
        </p:txBody>
      </p:sp>
    </p:spTree>
    <p:extLst>
      <p:ext uri="{BB962C8B-B14F-4D97-AF65-F5344CB8AC3E}">
        <p14:creationId xmlns:p14="http://schemas.microsoft.com/office/powerpoint/2010/main" val="3493488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B378B8-9469-374C-AC47-8D675CD8C993}"/>
              </a:ext>
            </a:extLst>
          </p:cNvPr>
          <p:cNvSpPr txBox="1"/>
          <p:nvPr/>
        </p:nvSpPr>
        <p:spPr>
          <a:xfrm>
            <a:off x="784260" y="782121"/>
            <a:ext cx="10623479" cy="5293757"/>
          </a:xfrm>
          <a:prstGeom prst="rect">
            <a:avLst/>
          </a:prstGeom>
          <a:noFill/>
        </p:spPr>
        <p:txBody>
          <a:bodyPr wrap="square" rtlCol="0">
            <a:spAutoFit/>
          </a:bodyPr>
          <a:lstStyle/>
          <a:p>
            <a:r>
              <a:rPr lang="en-GB" sz="4800" dirty="0"/>
              <a:t>“I pray that the eyes of your heart may be enlightened in order that you may know the hope to which he has called you, the riches of his glorious inheritance in his holy people, and his incomparably great power for us who believe.”</a:t>
            </a:r>
          </a:p>
          <a:p>
            <a:r>
              <a:rPr lang="en-GB" sz="3200" b="1" dirty="0"/>
              <a:t>Ephesians 1:18-19a</a:t>
            </a:r>
            <a:endParaRPr lang="en-GB" sz="3200" dirty="0"/>
          </a:p>
          <a:p>
            <a:endParaRPr lang="en-US" dirty="0"/>
          </a:p>
        </p:txBody>
      </p:sp>
    </p:spTree>
    <p:extLst>
      <p:ext uri="{BB962C8B-B14F-4D97-AF65-F5344CB8AC3E}">
        <p14:creationId xmlns:p14="http://schemas.microsoft.com/office/powerpoint/2010/main" val="3774077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97E87B2-B5AC-3146-89AB-96F8DB3FFB66}"/>
              </a:ext>
            </a:extLst>
          </p:cNvPr>
          <p:cNvSpPr txBox="1"/>
          <p:nvPr/>
        </p:nvSpPr>
        <p:spPr>
          <a:xfrm>
            <a:off x="660971" y="659011"/>
            <a:ext cx="10870058" cy="5539978"/>
          </a:xfrm>
          <a:prstGeom prst="rect">
            <a:avLst/>
          </a:prstGeom>
          <a:noFill/>
        </p:spPr>
        <p:txBody>
          <a:bodyPr wrap="square" rtlCol="0">
            <a:spAutoFit/>
          </a:bodyPr>
          <a:lstStyle/>
          <a:p>
            <a:r>
              <a:rPr lang="en-GB" sz="2800" b="1" dirty="0"/>
              <a:t>Pray for:</a:t>
            </a:r>
          </a:p>
          <a:p>
            <a:r>
              <a:rPr lang="en-GB" sz="2800" dirty="0"/>
              <a:t> </a:t>
            </a:r>
          </a:p>
          <a:p>
            <a:pPr marL="285750" lvl="0" indent="-285750">
              <a:buFont typeface="Arial" panose="020B0604020202020204" pitchFamily="34" charset="0"/>
              <a:buChar char="•"/>
            </a:pPr>
            <a:r>
              <a:rPr lang="en-GB" sz="2800" dirty="0"/>
              <a:t>God to dispel our low expectations of answers to prayer and that we might have the confidence to express big bold prayers laying hold of God’s grace. </a:t>
            </a:r>
          </a:p>
          <a:p>
            <a:r>
              <a:rPr lang="en-GB" sz="2800" dirty="0"/>
              <a:t> </a:t>
            </a:r>
          </a:p>
          <a:p>
            <a:pPr marL="285750" lvl="0" indent="-285750">
              <a:buFont typeface="Arial" panose="020B0604020202020204" pitchFamily="34" charset="0"/>
              <a:buChar char="•"/>
            </a:pPr>
            <a:r>
              <a:rPr lang="en-GB" sz="2800" dirty="0"/>
              <a:t>God to pour out his Holy Spirit on your church.</a:t>
            </a:r>
          </a:p>
          <a:p>
            <a:pPr marL="285750" indent="-285750">
              <a:buFont typeface="Arial" panose="020B0604020202020204" pitchFamily="34" charset="0"/>
              <a:buChar char="•"/>
            </a:pPr>
            <a:endParaRPr lang="en-GB" sz="2800" dirty="0"/>
          </a:p>
          <a:p>
            <a:pPr marL="285750" lvl="0" indent="-285750">
              <a:buFont typeface="Arial" panose="020B0604020202020204" pitchFamily="34" charset="0"/>
              <a:buChar char="•"/>
            </a:pPr>
            <a:r>
              <a:rPr lang="en-GB" sz="2800" dirty="0"/>
              <a:t>Individuals to come to saving faith in Jesus.</a:t>
            </a:r>
          </a:p>
          <a:p>
            <a:pPr marL="285750" indent="-285750">
              <a:buFont typeface="Arial" panose="020B0604020202020204" pitchFamily="34" charset="0"/>
              <a:buChar char="•"/>
            </a:pPr>
            <a:endParaRPr lang="en-GB" sz="2800" dirty="0"/>
          </a:p>
          <a:p>
            <a:pPr marL="285750" lvl="0" indent="-285750">
              <a:buFont typeface="Arial" panose="020B0604020202020204" pitchFamily="34" charset="0"/>
              <a:buChar char="•"/>
            </a:pPr>
            <a:r>
              <a:rPr lang="en-GB" sz="2800" dirty="0"/>
              <a:t>A change in the spiritual temperature of our land and that our denomination as a whole might be used by God to enlarge his kingdom.</a:t>
            </a:r>
          </a:p>
          <a:p>
            <a:endParaRPr lang="en-US" dirty="0"/>
          </a:p>
        </p:txBody>
      </p:sp>
    </p:spTree>
    <p:extLst>
      <p:ext uri="{BB962C8B-B14F-4D97-AF65-F5344CB8AC3E}">
        <p14:creationId xmlns:p14="http://schemas.microsoft.com/office/powerpoint/2010/main" val="3233597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134</Words>
  <Application>Microsoft Macintosh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McCormick</dc:creator>
  <cp:lastModifiedBy>James McCormick</cp:lastModifiedBy>
  <cp:revision>2</cp:revision>
  <dcterms:created xsi:type="dcterms:W3CDTF">2020-02-14T14:40:35Z</dcterms:created>
  <dcterms:modified xsi:type="dcterms:W3CDTF">2020-02-14T14:47:25Z</dcterms:modified>
</cp:coreProperties>
</file>