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6" d="100"/>
          <a:sy n="136" d="100"/>
        </p:scale>
        <p:origin x="-166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4E77D08-796D-4EB8-81E9-B450092EE3BC}" type="datetimeFigureOut">
              <a:rPr lang="en-GB" smtClean="0"/>
              <a:t>12/04/16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E77D08-796D-4EB8-81E9-B450092EE3BC}" type="datetimeFigureOut">
              <a:rPr lang="en-GB" smtClean="0"/>
              <a:t>12/04/16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E77D08-796D-4EB8-81E9-B450092EE3BC}" type="datetimeFigureOut">
              <a:rPr lang="en-GB" smtClean="0"/>
              <a:t>12/04/16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4E77D08-796D-4EB8-81E9-B450092EE3BC}" type="datetimeFigureOut">
              <a:rPr lang="en-GB" smtClean="0"/>
              <a:t>12/04/16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E77D08-796D-4EB8-81E9-B450092EE3BC}" type="datetimeFigureOut">
              <a:rPr lang="en-GB" smtClean="0"/>
              <a:t>12/04/16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4E77D08-796D-4EB8-81E9-B450092EE3BC}" type="datetimeFigureOut">
              <a:rPr lang="en-GB" smtClean="0"/>
              <a:t>12/04/16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4E77D08-796D-4EB8-81E9-B450092EE3BC}" type="datetimeFigureOut">
              <a:rPr lang="en-GB" smtClean="0"/>
              <a:t>12/04/16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4E77D08-796D-4EB8-81E9-B450092EE3BC}" type="datetimeFigureOut">
              <a:rPr lang="en-GB" smtClean="0"/>
              <a:t>12/04/16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77D08-796D-4EB8-81E9-B450092EE3BC}" type="datetimeFigureOut">
              <a:rPr lang="en-GB" smtClean="0"/>
              <a:t>12/04/16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77D08-796D-4EB8-81E9-B450092EE3BC}" type="datetimeFigureOut">
              <a:rPr lang="en-GB" smtClean="0"/>
              <a:t>12/04/16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E77D08-796D-4EB8-81E9-B450092EE3BC}" type="datetimeFigureOut">
              <a:rPr lang="en-GB" smtClean="0"/>
              <a:t>12/04/16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BE1AE2-A41E-4788-8014-32793C82E7F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77D08-796D-4EB8-81E9-B450092EE3BC}" type="datetimeFigureOut">
              <a:rPr lang="en-GB" smtClean="0"/>
              <a:t>12/04/16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E1AE2-A41E-4788-8014-32793C82E7F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rainyquote.com/quotes/quotes/a/alberteins100015.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odreads.com/author/show/61546.Aung_San_Suu_Ky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finestquotes.com/author_quotes-author-Margaret%20Mead-page-0.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finestquotes.com/author_quotes-author-Marie%20Curie-page-0.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rainyquote.com/quotes/quotes/w/winstonchu165927.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rainyquote.com/quotes/quotes/r/ronaldreag183770.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rainyquote.com/quotes/quotes/j/johnfkenn124671.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rainyquote.com/quotes/quotes/g/georgeorwe100360.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rainyquote.com/quotes/quotes/m/mohandasga160813.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rainyquote.com/quotes/quotes/w/williamsha166828.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brainyquote.com/quotes/quotes/w/williamsha109529.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goodreads.com/author/show/838305.Mother_Teres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484784"/>
            <a:ext cx="8280920" cy="3139321"/>
          </a:xfrm>
          <a:prstGeom prst="rect">
            <a:avLst/>
          </a:prstGeom>
        </p:spPr>
        <p:txBody>
          <a:bodyPr wrap="square">
            <a:spAutoFit/>
          </a:bodyPr>
          <a:lstStyle/>
          <a:p>
            <a:pPr algn="ctr"/>
            <a:r>
              <a:rPr lang="en-GB" sz="3600" dirty="0"/>
              <a:t>Only two things are infinite, the universe and human stupidity, and I'm not sure about the former. </a:t>
            </a:r>
            <a:endParaRPr lang="en-GB" sz="3600" dirty="0" smtClean="0"/>
          </a:p>
          <a:p>
            <a:pPr algn="ctr"/>
            <a:r>
              <a:rPr lang="en-GB" sz="3600" dirty="0"/>
              <a:t/>
            </a:r>
            <a:br>
              <a:rPr lang="en-GB" sz="3600" dirty="0"/>
            </a:br>
            <a:r>
              <a:rPr lang="en-GB" sz="3600" b="1" dirty="0">
                <a:hlinkClick r:id="rId2"/>
              </a:rPr>
              <a:t>Albert Einstein</a:t>
            </a:r>
            <a:r>
              <a:rPr lang="en-GB" sz="3600" b="1" dirty="0"/>
              <a:t> </a:t>
            </a:r>
            <a:r>
              <a:rPr lang="en-GB" dirty="0"/>
              <a:t/>
            </a:r>
            <a:br>
              <a:rPr lang="en-GB" dirty="0"/>
            </a:b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67544" y="1484784"/>
            <a:ext cx="820891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0" i="0" u="none" strike="noStrike" cap="none" normalizeH="0" baseline="0" dirty="0" smtClean="0">
                <a:ln>
                  <a:noFill/>
                </a:ln>
                <a:solidFill>
                  <a:schemeClr val="tx1"/>
                </a:solidFill>
                <a:effectLst/>
                <a:ea typeface="Times New Roman" pitchFamily="18" charset="0"/>
                <a:cs typeface="Arial" pitchFamily="34" charset="0"/>
              </a:rPr>
              <a:t>The education and empowerment of women throughout the world cannot fail to result in a more caring, tolerant, just and peaceful life for all.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0" i="0" u="none" strike="noStrike" cap="none" normalizeH="0" baseline="0" dirty="0" smtClean="0">
                <a:ln>
                  <a:noFill/>
                </a:ln>
                <a:solidFill>
                  <a:schemeClr val="tx1"/>
                </a:solidFill>
                <a:effectLst/>
                <a:ea typeface="Times New Roman" pitchFamily="18" charset="0"/>
                <a:cs typeface="Arial" pitchFamily="34" charset="0"/>
              </a:rPr>
              <a:t/>
            </a:r>
            <a:br>
              <a:rPr kumimoji="0" lang="en-GB" sz="3600" b="0" i="0" u="none" strike="noStrike" cap="none" normalizeH="0" baseline="0" dirty="0" smtClean="0">
                <a:ln>
                  <a:noFill/>
                </a:ln>
                <a:solidFill>
                  <a:schemeClr val="tx1"/>
                </a:solidFill>
                <a:effectLst/>
                <a:ea typeface="Times New Roman" pitchFamily="18" charset="0"/>
                <a:cs typeface="Arial" pitchFamily="34" charset="0"/>
              </a:rPr>
            </a:br>
            <a:r>
              <a:rPr kumimoji="0" lang="en-GB" sz="3600" b="1" i="0" u="none" strike="noStrike" cap="none" normalizeH="0" baseline="0" dirty="0" err="1" smtClean="0">
                <a:ln>
                  <a:noFill/>
                </a:ln>
                <a:solidFill>
                  <a:schemeClr val="tx1"/>
                </a:solidFill>
                <a:effectLst/>
                <a:ea typeface="Times New Roman" pitchFamily="18" charset="0"/>
                <a:cs typeface="Arial" pitchFamily="34" charset="0"/>
                <a:hlinkClick r:id="rId2"/>
              </a:rPr>
              <a:t>Aung</a:t>
            </a:r>
            <a:r>
              <a:rPr kumimoji="0" lang="en-GB" sz="3600" b="1" i="0" u="none" strike="noStrike" cap="none" normalizeH="0" baseline="0" dirty="0" smtClean="0">
                <a:ln>
                  <a:noFill/>
                </a:ln>
                <a:solidFill>
                  <a:schemeClr val="tx1"/>
                </a:solidFill>
                <a:effectLst/>
                <a:ea typeface="Times New Roman" pitchFamily="18" charset="0"/>
                <a:cs typeface="Arial" pitchFamily="34" charset="0"/>
                <a:hlinkClick r:id="rId2"/>
              </a:rPr>
              <a:t> San </a:t>
            </a:r>
            <a:r>
              <a:rPr kumimoji="0" lang="en-GB" sz="3600" b="1" i="0" u="none" strike="noStrike" cap="none" normalizeH="0" baseline="0" dirty="0" err="1" smtClean="0">
                <a:ln>
                  <a:noFill/>
                </a:ln>
                <a:solidFill>
                  <a:schemeClr val="tx1"/>
                </a:solidFill>
                <a:effectLst/>
                <a:ea typeface="Times New Roman" pitchFamily="18" charset="0"/>
                <a:cs typeface="Arial" pitchFamily="34" charset="0"/>
                <a:hlinkClick r:id="rId2"/>
              </a:rPr>
              <a:t>Suu</a:t>
            </a:r>
            <a:r>
              <a:rPr kumimoji="0" lang="en-GB" sz="3600" b="1" i="0" u="none" strike="noStrike" cap="none" normalizeH="0" baseline="0" dirty="0" smtClean="0">
                <a:ln>
                  <a:noFill/>
                </a:ln>
                <a:solidFill>
                  <a:schemeClr val="tx1"/>
                </a:solidFill>
                <a:effectLst/>
                <a:ea typeface="Times New Roman" pitchFamily="18" charset="0"/>
                <a:cs typeface="Arial" pitchFamily="34" charset="0"/>
                <a:hlinkClick r:id="rId2"/>
              </a:rPr>
              <a:t> </a:t>
            </a:r>
            <a:r>
              <a:rPr kumimoji="0" lang="en-GB" sz="3600" b="1" i="0" u="none" strike="noStrike" cap="none" normalizeH="0" baseline="0" dirty="0" err="1" smtClean="0">
                <a:ln>
                  <a:noFill/>
                </a:ln>
                <a:solidFill>
                  <a:schemeClr val="tx1"/>
                </a:solidFill>
                <a:effectLst/>
                <a:ea typeface="Times New Roman" pitchFamily="18" charset="0"/>
                <a:cs typeface="Arial" pitchFamily="34" charset="0"/>
                <a:hlinkClick r:id="rId2"/>
              </a:rPr>
              <a:t>Kyi</a:t>
            </a:r>
            <a:endParaRPr kumimoji="0" lang="en-GB" sz="36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95536" y="1533852"/>
            <a:ext cx="842493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0" i="0" u="none" strike="noStrike" cap="none" normalizeH="0" baseline="0" dirty="0" smtClean="0">
                <a:ln>
                  <a:noFill/>
                </a:ln>
                <a:solidFill>
                  <a:schemeClr val="tx1"/>
                </a:solidFill>
                <a:effectLst/>
                <a:ea typeface="Times New Roman" pitchFamily="18" charset="0"/>
                <a:cs typeface="Arial" pitchFamily="34" charset="0"/>
              </a:rPr>
              <a:t>Our humanity rests upon a series of learned behaviours, woven together into patterns that are infinitely fragile and never directly inherited.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3600" b="1" i="0" u="none" strike="noStrike" cap="none" normalizeH="0" baseline="0" dirty="0" smtClean="0">
              <a:ln>
                <a:noFill/>
              </a:ln>
              <a:solidFill>
                <a:schemeClr val="tx1"/>
              </a:solidFill>
              <a:effectLst/>
              <a:ea typeface="Times New Roman" pitchFamily="18" charset="0"/>
              <a:cs typeface="Arial" pitchFamily="34" charset="0"/>
              <a:hlinkClick r:id="rId2" tooltip="Quotes by Margaret Mead "/>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3600" b="1" i="0" u="none" strike="noStrike" cap="none" normalizeH="0" baseline="0" dirty="0" smtClean="0">
                <a:ln>
                  <a:noFill/>
                </a:ln>
                <a:solidFill>
                  <a:schemeClr val="tx1"/>
                </a:solidFill>
                <a:effectLst/>
                <a:ea typeface="Times New Roman" pitchFamily="18" charset="0"/>
                <a:cs typeface="Arial" pitchFamily="34" charset="0"/>
                <a:hlinkClick r:id="rId2" tooltip="Quotes by Margaret Mead "/>
              </a:rPr>
              <a:t>Margaret Mead</a:t>
            </a:r>
            <a:r>
              <a:rPr kumimoji="0" lang="en-GB" sz="3600" b="0" i="0" u="none" strike="noStrike" cap="none" normalizeH="0" baseline="0" dirty="0" smtClean="0">
                <a:ln>
                  <a:noFill/>
                </a:ln>
                <a:solidFill>
                  <a:schemeClr val="tx1"/>
                </a:solidFill>
                <a:effectLst/>
                <a:cs typeface="Arial"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23528" y="1095128"/>
            <a:ext cx="8568952"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0" i="0" u="none" strike="noStrike" cap="none" normalizeH="0" baseline="0" dirty="0" smtClean="0">
                <a:ln>
                  <a:noFill/>
                </a:ln>
                <a:solidFill>
                  <a:schemeClr val="tx1"/>
                </a:solidFill>
                <a:effectLst/>
                <a:ea typeface="Times New Roman" pitchFamily="18" charset="0"/>
                <a:cs typeface="Arial" pitchFamily="34" charset="0"/>
              </a:rPr>
              <a:t>Humanity needs practical men, who get the most out of their work, and, without forgetting the general good, safeguard their own interests. But humanity also needs dreamers, for whom the disinterested development of an enterprise is so captivating that it becomes impossible for them to devote their care to their own material profit.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28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3200" b="1" i="0" u="none" strike="noStrike" cap="none" normalizeH="0" baseline="0" dirty="0" smtClean="0">
                <a:ln>
                  <a:noFill/>
                </a:ln>
                <a:solidFill>
                  <a:schemeClr val="tx1"/>
                </a:solidFill>
                <a:effectLst/>
                <a:ea typeface="Times New Roman" pitchFamily="18" charset="0"/>
                <a:cs typeface="Arial" pitchFamily="34" charset="0"/>
                <a:hlinkClick r:id="rId2" tooltip="Quotes by Marie Curie "/>
              </a:rPr>
              <a:t>Marie Curie</a:t>
            </a:r>
            <a:endParaRPr kumimoji="0" lang="en-GB" sz="32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08720"/>
            <a:ext cx="8280920" cy="4247317"/>
          </a:xfrm>
          <a:prstGeom prst="rect">
            <a:avLst/>
          </a:prstGeom>
        </p:spPr>
        <p:txBody>
          <a:bodyPr wrap="square">
            <a:spAutoFit/>
          </a:bodyPr>
          <a:lstStyle/>
          <a:p>
            <a:pPr algn="ctr"/>
            <a:r>
              <a:rPr lang="en-GB" sz="3600" dirty="0"/>
              <a:t>If the human race wishes to have a prolonged and indefinite period of material prosperity, they have only got to behave in a peaceful and helpful way toward one another. </a:t>
            </a:r>
            <a:endParaRPr lang="en-GB" sz="3600" dirty="0" smtClean="0"/>
          </a:p>
          <a:p>
            <a:pPr algn="ctr"/>
            <a:r>
              <a:rPr lang="en-GB" sz="3600" dirty="0"/>
              <a:t/>
            </a:r>
            <a:br>
              <a:rPr lang="en-GB" sz="3600" dirty="0"/>
            </a:br>
            <a:r>
              <a:rPr lang="en-GB" sz="3600" b="1" dirty="0">
                <a:hlinkClick r:id="rId2"/>
              </a:rPr>
              <a:t>Winston Churchill</a:t>
            </a:r>
            <a:r>
              <a:rPr lang="en-GB" sz="3600" b="1" dirty="0"/>
              <a:t> </a:t>
            </a:r>
            <a:r>
              <a:rPr lang="en-GB" dirty="0"/>
              <a:t/>
            </a:r>
            <a:br>
              <a:rPr lang="en-GB" dirty="0"/>
            </a:b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340768"/>
            <a:ext cx="8136904" cy="3416320"/>
          </a:xfrm>
          <a:prstGeom prst="rect">
            <a:avLst/>
          </a:prstGeom>
        </p:spPr>
        <p:txBody>
          <a:bodyPr wrap="square">
            <a:spAutoFit/>
          </a:bodyPr>
          <a:lstStyle/>
          <a:p>
            <a:pPr algn="ctr"/>
            <a:r>
              <a:rPr lang="en-GB" sz="3600" dirty="0"/>
              <a:t>There are no great limits to growth because there are no limits of human intelligence, imagination, and wonder</a:t>
            </a:r>
            <a:r>
              <a:rPr lang="en-GB" sz="3600" dirty="0" smtClean="0"/>
              <a:t>.</a:t>
            </a:r>
          </a:p>
          <a:p>
            <a:pPr algn="ctr"/>
            <a:r>
              <a:rPr lang="en-GB" sz="3600" dirty="0" smtClean="0"/>
              <a:t> </a:t>
            </a:r>
            <a:r>
              <a:rPr lang="en-GB" sz="3600" dirty="0"/>
              <a:t/>
            </a:r>
            <a:br>
              <a:rPr lang="en-GB" sz="3600" dirty="0"/>
            </a:br>
            <a:r>
              <a:rPr lang="en-GB" sz="3600" b="1" dirty="0">
                <a:hlinkClick r:id="rId2"/>
              </a:rPr>
              <a:t>Ronald Reagan</a:t>
            </a:r>
            <a:r>
              <a:rPr lang="en-GB" sz="3600" dirty="0"/>
              <a:t/>
            </a:r>
            <a:br>
              <a:rPr lang="en-GB" sz="3600" dirty="0"/>
            </a:br>
            <a:endParaRPr lang="en-GB"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412776"/>
            <a:ext cx="8136904" cy="3416320"/>
          </a:xfrm>
          <a:prstGeom prst="rect">
            <a:avLst/>
          </a:prstGeom>
        </p:spPr>
        <p:txBody>
          <a:bodyPr wrap="square">
            <a:spAutoFit/>
          </a:bodyPr>
          <a:lstStyle/>
          <a:p>
            <a:pPr algn="ctr"/>
            <a:r>
              <a:rPr lang="en-GB" sz="3600" dirty="0"/>
              <a:t>Our problems are man-made, therefore they may be solved by man. And man can be a s big as he wants. No problem of human destiny is beyond human beings</a:t>
            </a:r>
            <a:r>
              <a:rPr lang="en-GB" sz="3600" dirty="0" smtClean="0"/>
              <a:t>.</a:t>
            </a:r>
          </a:p>
          <a:p>
            <a:pPr algn="ctr"/>
            <a:r>
              <a:rPr lang="en-GB" sz="3600" dirty="0" smtClean="0"/>
              <a:t> </a:t>
            </a:r>
            <a:r>
              <a:rPr lang="en-GB" sz="3600" dirty="0"/>
              <a:t/>
            </a:r>
            <a:br>
              <a:rPr lang="en-GB" sz="3600" dirty="0"/>
            </a:br>
            <a:r>
              <a:rPr lang="en-GB" sz="3600" b="1" dirty="0">
                <a:hlinkClick r:id="rId2"/>
              </a:rPr>
              <a:t>John F. Kennedy</a:t>
            </a:r>
            <a:endParaRPr lang="en-GB"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95536" y="1257727"/>
            <a:ext cx="8280920" cy="286232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On the whole, human beings want to be good, but not too good, and not quite all the time.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 </a:t>
            </a:r>
            <a:r>
              <a:rPr kumimoji="0" lang="en-GB"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r>
            <a:br>
              <a:rPr kumimoji="0" lang="en-GB" sz="36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br>
            <a:r>
              <a:rPr kumimoji="0" lang="en-GB" sz="3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2"/>
              </a:rPr>
              <a:t>George Orwell</a:t>
            </a:r>
            <a:r>
              <a:rPr kumimoji="0" lang="en-GB" sz="3600" b="1" i="0" u="none" strike="noStrike" cap="none" normalizeH="0" baseline="0" dirty="0" smtClean="0">
                <a:ln>
                  <a:noFill/>
                </a:ln>
                <a:solidFill>
                  <a:srgbClr val="000000"/>
                </a:solidFill>
                <a:effectLst/>
                <a:latin typeface="Verdana" pitchFamily="34" charset="0"/>
                <a:ea typeface="Times New Roman" pitchFamily="18" charset="0"/>
                <a:cs typeface="Arial" pitchFamily="34" charset="0"/>
              </a:rPr>
              <a:t> </a:t>
            </a:r>
            <a:endParaRPr kumimoji="0" lang="en-GB"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268760"/>
            <a:ext cx="8280920" cy="3416320"/>
          </a:xfrm>
          <a:prstGeom prst="rect">
            <a:avLst/>
          </a:prstGeom>
        </p:spPr>
        <p:txBody>
          <a:bodyPr wrap="square">
            <a:spAutoFit/>
          </a:bodyPr>
          <a:lstStyle/>
          <a:p>
            <a:pPr algn="ctr"/>
            <a:r>
              <a:rPr lang="en-GB" sz="3600" dirty="0"/>
              <a:t>I look only to the good qualities of men. Not being faultless myself, I won't presume to probe into the faults of others. </a:t>
            </a:r>
            <a:endParaRPr lang="en-GB" sz="3600" dirty="0" smtClean="0"/>
          </a:p>
          <a:p>
            <a:pPr algn="ctr"/>
            <a:r>
              <a:rPr lang="en-GB" sz="3600" dirty="0"/>
              <a:t/>
            </a:r>
            <a:br>
              <a:rPr lang="en-GB" sz="3600" dirty="0"/>
            </a:br>
            <a:r>
              <a:rPr lang="en-GB" sz="3600" b="1" dirty="0">
                <a:hlinkClick r:id="rId2"/>
              </a:rPr>
              <a:t>Mohandas Gandhi</a:t>
            </a:r>
            <a:r>
              <a:rPr lang="en-GB" sz="3600" b="1" dirty="0"/>
              <a:t> </a:t>
            </a:r>
            <a:r>
              <a:rPr lang="en-GB" sz="3600" dirty="0"/>
              <a:t/>
            </a:r>
            <a:br>
              <a:rPr lang="en-GB" sz="3600" dirty="0"/>
            </a:br>
            <a:endParaRPr lang="en-GB"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24744"/>
            <a:ext cx="8424936" cy="4247317"/>
          </a:xfrm>
          <a:prstGeom prst="rect">
            <a:avLst/>
          </a:prstGeom>
        </p:spPr>
        <p:txBody>
          <a:bodyPr wrap="square">
            <a:spAutoFit/>
          </a:bodyPr>
          <a:lstStyle/>
          <a:p>
            <a:pPr algn="ctr"/>
            <a:r>
              <a:rPr lang="en-GB" sz="3600" dirty="0"/>
              <a:t>All the world's a stage, and all the men and women merely players: they have their exits and their entrances; and one man in his time plays many parts, his acts being seven ages. </a:t>
            </a:r>
            <a:endParaRPr lang="en-GB" sz="3600" dirty="0" smtClean="0"/>
          </a:p>
          <a:p>
            <a:pPr algn="ctr"/>
            <a:r>
              <a:rPr lang="en-GB" sz="3600" dirty="0"/>
              <a:t/>
            </a:r>
            <a:br>
              <a:rPr lang="en-GB" sz="3600" dirty="0"/>
            </a:br>
            <a:r>
              <a:rPr lang="en-GB" sz="3600" b="1" dirty="0">
                <a:hlinkClick r:id="rId2"/>
              </a:rPr>
              <a:t>William Shakespeare</a:t>
            </a:r>
            <a:r>
              <a:rPr lang="en-GB" sz="3600" b="1" dirty="0"/>
              <a:t> </a:t>
            </a:r>
            <a:r>
              <a:rPr lang="en-GB" dirty="0"/>
              <a:t/>
            </a:r>
            <a:br>
              <a:rPr lang="en-GB" dirty="0"/>
            </a:b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64704"/>
            <a:ext cx="8208912" cy="3970318"/>
          </a:xfrm>
          <a:prstGeom prst="rect">
            <a:avLst/>
          </a:prstGeom>
        </p:spPr>
        <p:txBody>
          <a:bodyPr wrap="square">
            <a:spAutoFit/>
          </a:bodyPr>
          <a:lstStyle/>
          <a:p>
            <a:pPr algn="ctr"/>
            <a:r>
              <a:rPr lang="en-GB" sz="3600" dirty="0"/>
              <a:t>What a piece of work is a man, how noble in reason, how infinite in faculties, in form and moving how express and admirable, in action how like an angel, in apprehension how like a god</a:t>
            </a:r>
            <a:r>
              <a:rPr lang="en-GB" sz="3600" dirty="0" smtClean="0"/>
              <a:t>.</a:t>
            </a:r>
          </a:p>
          <a:p>
            <a:pPr algn="ctr"/>
            <a:r>
              <a:rPr lang="en-GB" sz="3600" dirty="0" smtClean="0"/>
              <a:t> </a:t>
            </a:r>
            <a:r>
              <a:rPr lang="en-GB" sz="3600" dirty="0"/>
              <a:t/>
            </a:r>
            <a:br>
              <a:rPr lang="en-GB" sz="3600" dirty="0"/>
            </a:br>
            <a:r>
              <a:rPr lang="en-GB" sz="3600" b="1" dirty="0">
                <a:hlinkClick r:id="rId2"/>
              </a:rPr>
              <a:t>William Shakespeare</a:t>
            </a:r>
            <a:endParaRPr lang="en-GB"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39552" y="1916832"/>
            <a:ext cx="806489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0" i="0" u="none" strike="noStrike" cap="none" normalizeH="0" baseline="0" dirty="0" smtClean="0">
                <a:ln>
                  <a:noFill/>
                </a:ln>
                <a:solidFill>
                  <a:schemeClr val="tx1"/>
                </a:solidFill>
                <a:effectLst/>
                <a:ea typeface="Times New Roman" pitchFamily="18" charset="0"/>
                <a:cs typeface="Arial" pitchFamily="34" charset="0"/>
              </a:rPr>
              <a:t>If we have no peace, it is because we have forgotten that we belong to each other.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3600" b="0" i="0" u="none" strike="noStrike" cap="none" normalizeH="0" baseline="0" dirty="0" smtClean="0">
                <a:ln>
                  <a:noFill/>
                </a:ln>
                <a:solidFill>
                  <a:schemeClr val="tx1"/>
                </a:solidFill>
                <a:effectLst/>
                <a:ea typeface="Times New Roman" pitchFamily="18" charset="0"/>
                <a:cs typeface="Arial" pitchFamily="34" charset="0"/>
              </a:rPr>
              <a:t/>
            </a:r>
            <a:br>
              <a:rPr kumimoji="0" lang="en-GB" sz="3600" b="0" i="0" u="none" strike="noStrike" cap="none" normalizeH="0" baseline="0" dirty="0" smtClean="0">
                <a:ln>
                  <a:noFill/>
                </a:ln>
                <a:solidFill>
                  <a:schemeClr val="tx1"/>
                </a:solidFill>
                <a:effectLst/>
                <a:ea typeface="Times New Roman" pitchFamily="18" charset="0"/>
                <a:cs typeface="Arial" pitchFamily="34" charset="0"/>
              </a:rPr>
            </a:br>
            <a:r>
              <a:rPr kumimoji="0" lang="en-GB" sz="3600" b="1" i="0" u="none" strike="noStrike" cap="none" normalizeH="0" baseline="0" dirty="0" smtClean="0">
                <a:ln>
                  <a:noFill/>
                </a:ln>
                <a:solidFill>
                  <a:schemeClr val="tx1"/>
                </a:solidFill>
                <a:effectLst/>
                <a:ea typeface="Times New Roman" pitchFamily="18" charset="0"/>
                <a:cs typeface="Arial" pitchFamily="34" charset="0"/>
                <a:hlinkClick r:id="rId2"/>
              </a:rPr>
              <a:t>Mother Teresa</a:t>
            </a:r>
            <a:endParaRPr kumimoji="0" lang="en-GB" sz="36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376</Words>
  <Application>Microsoft Macintosh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Presbyterian Church In Ireland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rmitchell</dc:creator>
  <cp:lastModifiedBy>Elaine Huddleston</cp:lastModifiedBy>
  <cp:revision>1</cp:revision>
  <dcterms:created xsi:type="dcterms:W3CDTF">2013-01-17T14:21:34Z</dcterms:created>
  <dcterms:modified xsi:type="dcterms:W3CDTF">2016-04-12T09:22:28Z</dcterms:modified>
</cp:coreProperties>
</file>