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9" r:id="rId11"/>
    <p:sldId id="264" r:id="rId12"/>
    <p:sldId id="265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4C1"/>
    <a:srgbClr val="074254"/>
    <a:srgbClr val="001B30"/>
    <a:srgbClr val="068193"/>
    <a:srgbClr val="0D5B72"/>
    <a:srgbClr val="B3D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60" d="100"/>
          <a:sy n="60" d="100"/>
        </p:scale>
        <p:origin x="42" y="12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188D-A0D4-8441-90AC-B3A52E23E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8CB9-7F4F-0C42-B063-B0B6A0E50A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9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188D-A0D4-8441-90AC-B3A52E23E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8CB9-7F4F-0C42-B063-B0B6A0E50A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47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188D-A0D4-8441-90AC-B3A52E23E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8CB9-7F4F-0C42-B063-B0B6A0E50A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7D6B8-B272-4045-9336-FAA2DE11D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6A3B9F-6FEF-40BE-BA6C-82FE02A72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F2F84-8284-445A-82B2-678771915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95D6-AFA4-44FD-833C-820282F1FA1E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346AB-AF66-4A98-AD6C-A28D176AD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232B8-9274-4E21-B0A3-09DD85801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ADAA-A1D0-44B1-88E0-1C2EB184F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10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50A44-64D4-40A7-8BCC-B8244465E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23A81-7ADE-4EA6-BFD8-687496EF2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1F868-3ED6-4684-9348-1E629B4A6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95D6-AFA4-44FD-833C-820282F1FA1E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A9B30-B76A-4C34-ACA7-CFBCF8EA4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56531-F19B-4E58-B64A-BFA2E03D1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ADAA-A1D0-44B1-88E0-1C2EB184F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5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2820-D9B6-4ECA-BEFD-E3A81CFA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2398C-90BF-4B06-A378-E04534BF1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95C0F-6FB9-420F-B8F2-8F1CEB2A7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95D6-AFA4-44FD-833C-820282F1FA1E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56301-FD97-44C8-BD14-E580DA543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5876C-DB28-4DCB-9CEA-F02E17D4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ADAA-A1D0-44B1-88E0-1C2EB184F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21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63369-6FFA-476C-9EA6-D4FC91D24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AD60-6921-4C82-BE92-F410C04AB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47550-E388-4CFB-BA63-5D46CE69D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F29DB-0AAC-4D82-99B4-E76A1D87E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95D6-AFA4-44FD-833C-820282F1FA1E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AAB00-6382-4B32-ABCE-882B5158D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5D86C-27DB-4865-A73E-09C722373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ADAA-A1D0-44B1-88E0-1C2EB184F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23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6FDDB-4054-44A9-8053-3F4F193CC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44652-CCF2-49D4-8970-E2FC33163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0913F2-E227-4C0E-9F1D-B9B73F317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B2FE0D-42CA-45D7-BDA8-A20BBD3F3E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4F7450-4EC4-4F5C-A0A5-53EC2D6EFA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4313C0-A6BF-4960-94EE-A2AEC62EB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95D6-AFA4-44FD-833C-820282F1FA1E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7CF923-836D-4F4F-B395-9B8F2E1D3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E6B9F7-1D05-4144-8147-CD00E9718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ADAA-A1D0-44B1-88E0-1C2EB184F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24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383AA-457E-441D-97C8-16FDF539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25ABB9-9DEB-4C3D-98F0-CC31EF6E9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95D6-AFA4-44FD-833C-820282F1FA1E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4CD09F-FD23-4BB6-ADF3-461144147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4A8E9-2491-4647-B94E-30893A83E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ADAA-A1D0-44B1-88E0-1C2EB184F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50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CFAD00-AE0F-4695-B03E-510381A36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95D6-AFA4-44FD-833C-820282F1FA1E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58AC7B-6D4F-4516-B72F-7F485227D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83ACC-4833-40EA-81A0-86ACF7A5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ADAA-A1D0-44B1-88E0-1C2EB184F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86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DF09D-4BA8-45B1-95E4-08D6E86A3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8CC1C-2381-44C8-AD9A-903509D30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73405-DD21-47F5-9B6D-2F44B33FA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67125-0481-4D24-86D7-11DE1C862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95D6-AFA4-44FD-833C-820282F1FA1E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2566F-65CE-47A4-8F52-9C5D799EF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E74F4-91EC-42F8-9A52-D9328A9EE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ADAA-A1D0-44B1-88E0-1C2EB184F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95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188D-A0D4-8441-90AC-B3A52E23E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8CB9-7F4F-0C42-B063-B0B6A0E50A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2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DD328-6341-4DBA-A729-35C6E7BA9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C4FC5-1C7F-4592-95E7-C63FEDE5D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B62CD-46CA-49F4-8F25-943DF0B8E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5086D7-2BBA-475E-9D18-AA777E02A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95D6-AFA4-44FD-833C-820282F1FA1E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2B181-A4C0-4728-9F94-698BC3DB6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35FC9-CC60-4ECD-8357-30F559162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ADAA-A1D0-44B1-88E0-1C2EB184F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20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3B0E9-2D58-4A80-8EF0-C9384C800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E69A4-05BC-4367-BE50-F96266037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B1653-F7E9-4779-B8D1-04B10BF0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95D6-AFA4-44FD-833C-820282F1FA1E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67AC7-F04D-494C-B25B-3A02C48DC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3DA96-D438-4763-811A-6BBA946C6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ADAA-A1D0-44B1-88E0-1C2EB184F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65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C1558A-8F33-47B7-B5D8-3AC8B1495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F5707A-BDF6-4A47-BD0D-12B51D278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981AA-867F-4B60-B11C-C9C08EC2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95D6-AFA4-44FD-833C-820282F1FA1E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BB732-39B8-4FD4-A872-4541800E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15DEC-5896-47A2-A5A2-70CC8D44A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ADAA-A1D0-44B1-88E0-1C2EB184F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46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188D-A0D4-8441-90AC-B3A52E23E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8CB9-7F4F-0C42-B063-B0B6A0E50A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188D-A0D4-8441-90AC-B3A52E23E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8CB9-7F4F-0C42-B063-B0B6A0E50A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188D-A0D4-8441-90AC-B3A52E23E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8CB9-7F4F-0C42-B063-B0B6A0E50A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0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188D-A0D4-8441-90AC-B3A52E23E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8CB9-7F4F-0C42-B063-B0B6A0E50A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0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188D-A0D4-8441-90AC-B3A52E23E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8CB9-7F4F-0C42-B063-B0B6A0E50A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1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188D-A0D4-8441-90AC-B3A52E23E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8CB9-7F4F-0C42-B063-B0B6A0E50A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3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188D-A0D4-8441-90AC-B3A52E23E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8CB9-7F4F-0C42-B063-B0B6A0E50A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B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0188D-A0D4-8441-90AC-B3A52E23E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78CB9-7F4F-0C42-B063-B0B6A0E50A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6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B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7A491D-251B-4816-B27F-63BA4D32B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7C668-DD5E-4E96-8A4D-C5FEA2476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33571-8300-4DB8-991C-220599EB7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695D6-AFA4-44FD-833C-820282F1FA1E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E357B-CDA0-4926-8918-A42D678D9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FCCF2-15C5-4C0F-9C68-7974D9547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FADAA-A1D0-44B1-88E0-1C2EB184F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15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6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73" y="0"/>
            <a:ext cx="6862618" cy="68626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E68B0F-E03B-4DC8-8EA4-75D9391304DC}"/>
              </a:ext>
            </a:extLst>
          </p:cNvPr>
          <p:cNvSpPr txBox="1"/>
          <p:nvPr/>
        </p:nvSpPr>
        <p:spPr>
          <a:xfrm>
            <a:off x="670544" y="1711445"/>
            <a:ext cx="11392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>
                <a:solidFill>
                  <a:schemeClr val="bg1"/>
                </a:solidFill>
                <a:latin typeface="Calibri" panose="020F0502020204030204"/>
              </a:rPr>
              <a:t>R</a:t>
            </a: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</a:t>
            </a: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T O R</a:t>
            </a: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D4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DCD4C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317700" y="-201168"/>
            <a:ext cx="2856012" cy="7059076"/>
            <a:chOff x="9317700" y="-201168"/>
            <a:chExt cx="2856012" cy="705907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93056"/>
            <a:stretch/>
          </p:blipFill>
          <p:spPr>
            <a:xfrm>
              <a:off x="9317700" y="-6783"/>
              <a:ext cx="476709" cy="686469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94409" y="-15928"/>
              <a:ext cx="481626" cy="686469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55616" y="-21913"/>
              <a:ext cx="481626" cy="686469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30534" y="-27714"/>
              <a:ext cx="481626" cy="68646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12160" y="-37153"/>
              <a:ext cx="481626" cy="687078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692086" y="-201168"/>
              <a:ext cx="481626" cy="7053089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CE68B0F-E03B-4DC8-8EA4-75D9391304DC}"/>
              </a:ext>
            </a:extLst>
          </p:cNvPr>
          <p:cNvSpPr txBox="1"/>
          <p:nvPr/>
        </p:nvSpPr>
        <p:spPr>
          <a:xfrm>
            <a:off x="3506046" y="2515154"/>
            <a:ext cx="11392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prstClr val="white"/>
                </a:solidFill>
                <a:latin typeface="Calibri" panose="020F0502020204030204"/>
              </a:rPr>
              <a:t>Restoration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81222" y="-182880"/>
            <a:ext cx="2859272" cy="70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2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54863"/>
            <a:ext cx="12192000" cy="6967728"/>
            <a:chOff x="0" y="-54863"/>
            <a:chExt cx="12192000" cy="69677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143" y="-593"/>
              <a:ext cx="6839712" cy="683971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72101"/>
            <a:stretch/>
          </p:blipFill>
          <p:spPr>
            <a:xfrm>
              <a:off x="9515855" y="-54863"/>
              <a:ext cx="2676145" cy="69494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0" y="-37177"/>
              <a:ext cx="2764420" cy="695004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CE68B0F-E03B-4DC8-8EA4-75D9391304DC}"/>
              </a:ext>
            </a:extLst>
          </p:cNvPr>
          <p:cNvSpPr txBox="1"/>
          <p:nvPr/>
        </p:nvSpPr>
        <p:spPr>
          <a:xfrm>
            <a:off x="399736" y="2002113"/>
            <a:ext cx="11392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>
                <a:solidFill>
                  <a:prstClr val="white"/>
                </a:solidFill>
                <a:latin typeface="Calibri" panose="020F0502020204030204"/>
              </a:rPr>
              <a:t>R</a:t>
            </a: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6000" b="1" dirty="0">
                <a:solidFill>
                  <a:prstClr val="white"/>
                </a:solidFill>
                <a:latin typeface="Calibri" panose="020F0502020204030204"/>
              </a:rPr>
              <a:t>S</a:t>
            </a: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6000" b="1" dirty="0">
                <a:solidFill>
                  <a:prstClr val="white"/>
                </a:solidFill>
                <a:latin typeface="Calibri" panose="020F0502020204030204"/>
              </a:rPr>
              <a:t>T</a:t>
            </a: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6000" b="1" dirty="0">
                <a:solidFill>
                  <a:prstClr val="white"/>
                </a:solidFill>
                <a:latin typeface="Calibri" panose="020F0502020204030204"/>
              </a:rPr>
              <a:t>O</a:t>
            </a: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6000" b="1" dirty="0" smtClean="0">
                <a:solidFill>
                  <a:prstClr val="white"/>
                </a:solidFill>
                <a:latin typeface="Calibri" panose="020F0502020204030204"/>
              </a:rPr>
              <a:t>R E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68B0F-E03B-4DC8-8EA4-75D9391304DC}"/>
              </a:ext>
            </a:extLst>
          </p:cNvPr>
          <p:cNvSpPr txBox="1"/>
          <p:nvPr/>
        </p:nvSpPr>
        <p:spPr>
          <a:xfrm>
            <a:off x="7405563" y="2680466"/>
            <a:ext cx="4006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prstClr val="white"/>
                </a:solidFill>
                <a:latin typeface="Calibri" panose="020F0502020204030204"/>
              </a:rPr>
              <a:t>Everlasting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E68B0F-E03B-4DC8-8EA4-75D9391304DC}"/>
              </a:ext>
            </a:extLst>
          </p:cNvPr>
          <p:cNvSpPr txBox="1"/>
          <p:nvPr/>
        </p:nvSpPr>
        <p:spPr>
          <a:xfrm>
            <a:off x="8650984" y="3358819"/>
            <a:ext cx="4006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prstClr val="white"/>
                </a:solidFill>
                <a:latin typeface="Calibri" panose="020F0502020204030204"/>
              </a:rPr>
              <a:t>Life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05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7"/>
          <a:stretch/>
        </p:blipFill>
        <p:spPr>
          <a:xfrm>
            <a:off x="2447637" y="0"/>
            <a:ext cx="7084291" cy="6858000"/>
          </a:xfrm>
          <a:prstGeom prst="rect">
            <a:avLst/>
          </a:prstGeom>
          <a:solidFill>
            <a:srgbClr val="0D5B72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81373"/>
          <a:stretch/>
        </p:blipFill>
        <p:spPr>
          <a:xfrm flipH="1">
            <a:off x="0" y="0"/>
            <a:ext cx="2447637" cy="6858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89041"/>
          <a:stretch/>
        </p:blipFill>
        <p:spPr>
          <a:xfrm flipH="1">
            <a:off x="9448798" y="-594"/>
            <a:ext cx="2743201" cy="68585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E68B0F-E03B-4DC8-8EA4-75D9391304DC}"/>
              </a:ext>
            </a:extLst>
          </p:cNvPr>
          <p:cNvSpPr txBox="1"/>
          <p:nvPr/>
        </p:nvSpPr>
        <p:spPr>
          <a:xfrm>
            <a:off x="293519" y="943551"/>
            <a:ext cx="113925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0" b="1" dirty="0" smtClean="0">
                <a:solidFill>
                  <a:srgbClr val="DCD4C1"/>
                </a:solidFill>
                <a:latin typeface="Calibri" panose="020F0502020204030204"/>
              </a:rPr>
              <a:t>Christmas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0" b="1" dirty="0" smtClean="0">
                <a:solidFill>
                  <a:srgbClr val="DCD4C1"/>
                </a:solidFill>
                <a:latin typeface="Calibri" panose="020F0502020204030204"/>
              </a:rPr>
              <a:t>The Season of Restoration</a:t>
            </a:r>
            <a:endParaRPr kumimoji="0" lang="en-GB" sz="7000" b="1" i="0" u="none" strike="noStrike" kern="1200" cap="none" spc="0" normalizeH="0" baseline="0" noProof="0" dirty="0">
              <a:ln>
                <a:noFill/>
              </a:ln>
              <a:solidFill>
                <a:srgbClr val="DCD4C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2546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2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7"/>
          <a:stretch/>
        </p:blipFill>
        <p:spPr>
          <a:xfrm>
            <a:off x="2447637" y="0"/>
            <a:ext cx="7084291" cy="6858000"/>
          </a:xfrm>
          <a:prstGeom prst="rect">
            <a:avLst/>
          </a:prstGeom>
          <a:solidFill>
            <a:srgbClr val="0D5B72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81373"/>
          <a:stretch/>
        </p:blipFill>
        <p:spPr>
          <a:xfrm flipH="1">
            <a:off x="0" y="0"/>
            <a:ext cx="2447637" cy="6858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89041"/>
          <a:stretch/>
        </p:blipFill>
        <p:spPr>
          <a:xfrm flipH="1">
            <a:off x="9448798" y="-594"/>
            <a:ext cx="2743201" cy="68585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E68B0F-E03B-4DC8-8EA4-75D9391304DC}"/>
              </a:ext>
            </a:extLst>
          </p:cNvPr>
          <p:cNvSpPr txBox="1"/>
          <p:nvPr/>
        </p:nvSpPr>
        <p:spPr>
          <a:xfrm>
            <a:off x="293519" y="943551"/>
            <a:ext cx="113925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0" b="1" dirty="0" smtClean="0">
                <a:solidFill>
                  <a:srgbClr val="DCD4C1"/>
                </a:solidFill>
                <a:latin typeface="Calibri" panose="020F0502020204030204"/>
              </a:rPr>
              <a:t>Christmas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0" b="1" dirty="0" smtClean="0">
                <a:solidFill>
                  <a:srgbClr val="DCD4C1"/>
                </a:solidFill>
                <a:latin typeface="Calibri" panose="020F0502020204030204"/>
              </a:rPr>
              <a:t>The Season of Restoration</a:t>
            </a:r>
            <a:endParaRPr kumimoji="0" lang="en-GB" sz="7000" b="1" i="0" u="none" strike="noStrike" kern="1200" cap="none" spc="0" normalizeH="0" baseline="0" noProof="0" dirty="0">
              <a:ln>
                <a:noFill/>
              </a:ln>
              <a:solidFill>
                <a:srgbClr val="DCD4C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7467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594"/>
            <a:ext cx="12191999" cy="6858594"/>
            <a:chOff x="0" y="-594"/>
            <a:chExt cx="12191999" cy="68585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07"/>
            <a:stretch/>
          </p:blipFill>
          <p:spPr>
            <a:xfrm>
              <a:off x="2447637" y="0"/>
              <a:ext cx="7084291" cy="6858000"/>
            </a:xfrm>
            <a:prstGeom prst="rect">
              <a:avLst/>
            </a:prstGeom>
            <a:solidFill>
              <a:srgbClr val="0D5B72"/>
            </a:solidFill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r="81373"/>
            <a:stretch/>
          </p:blipFill>
          <p:spPr>
            <a:xfrm flipH="1">
              <a:off x="0" y="-594"/>
              <a:ext cx="2447637" cy="685859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89041"/>
            <a:stretch/>
          </p:blipFill>
          <p:spPr>
            <a:xfrm flipH="1">
              <a:off x="9448798" y="-594"/>
              <a:ext cx="2743201" cy="685859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CE68B0F-E03B-4DC8-8EA4-75D9391304DC}"/>
              </a:ext>
            </a:extLst>
          </p:cNvPr>
          <p:cNvSpPr txBox="1"/>
          <p:nvPr/>
        </p:nvSpPr>
        <p:spPr>
          <a:xfrm>
            <a:off x="293519" y="943551"/>
            <a:ext cx="113925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D4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Season of…</a:t>
            </a:r>
            <a:endParaRPr kumimoji="0" lang="en-GB" sz="7000" b="1" i="0" u="none" strike="noStrike" kern="1200" cap="none" spc="0" normalizeH="0" baseline="0" noProof="0" dirty="0">
              <a:ln>
                <a:noFill/>
              </a:ln>
              <a:solidFill>
                <a:srgbClr val="DCD4C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68B0F-E03B-4DC8-8EA4-75D9391304DC}"/>
              </a:ext>
            </a:extLst>
          </p:cNvPr>
          <p:cNvSpPr txBox="1"/>
          <p:nvPr/>
        </p:nvSpPr>
        <p:spPr>
          <a:xfrm>
            <a:off x="336684" y="2471877"/>
            <a:ext cx="45585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D4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Excitement</a:t>
            </a:r>
            <a:endParaRPr kumimoji="0" lang="en-GB" sz="7000" b="1" i="0" u="none" strike="noStrike" kern="1200" cap="none" spc="0" normalizeH="0" baseline="0" noProof="0" dirty="0">
              <a:ln>
                <a:noFill/>
              </a:ln>
              <a:solidFill>
                <a:srgbClr val="DCD4C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E68B0F-E03B-4DC8-8EA4-75D9391304DC}"/>
              </a:ext>
            </a:extLst>
          </p:cNvPr>
          <p:cNvSpPr txBox="1"/>
          <p:nvPr/>
        </p:nvSpPr>
        <p:spPr>
          <a:xfrm>
            <a:off x="7337845" y="2537428"/>
            <a:ext cx="45585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D4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Exhaustion</a:t>
            </a:r>
            <a:endParaRPr kumimoji="0" lang="en-GB" sz="7000" b="1" i="0" u="none" strike="noStrike" kern="1200" cap="none" spc="0" normalizeH="0" baseline="0" noProof="0" dirty="0">
              <a:ln>
                <a:noFill/>
              </a:ln>
              <a:solidFill>
                <a:srgbClr val="DCD4C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E68B0F-E03B-4DC8-8EA4-75D9391304DC}"/>
              </a:ext>
            </a:extLst>
          </p:cNvPr>
          <p:cNvSpPr txBox="1"/>
          <p:nvPr/>
        </p:nvSpPr>
        <p:spPr>
          <a:xfrm>
            <a:off x="8197517" y="3706979"/>
            <a:ext cx="45585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D4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Expense</a:t>
            </a:r>
            <a:endParaRPr kumimoji="0" lang="en-GB" sz="7000" b="1" i="0" u="none" strike="noStrike" kern="1200" cap="none" spc="0" normalizeH="0" baseline="0" noProof="0" dirty="0">
              <a:ln>
                <a:noFill/>
              </a:ln>
              <a:solidFill>
                <a:srgbClr val="DCD4C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E68B0F-E03B-4DC8-8EA4-75D9391304DC}"/>
              </a:ext>
            </a:extLst>
          </p:cNvPr>
          <p:cNvSpPr txBox="1"/>
          <p:nvPr/>
        </p:nvSpPr>
        <p:spPr>
          <a:xfrm>
            <a:off x="-173807" y="3706979"/>
            <a:ext cx="45585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D4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Endurance</a:t>
            </a:r>
            <a:endParaRPr kumimoji="0" lang="en-GB" sz="7000" b="1" i="0" u="none" strike="noStrike" kern="1200" cap="none" spc="0" normalizeH="0" baseline="0" noProof="0" dirty="0">
              <a:ln>
                <a:noFill/>
              </a:ln>
              <a:solidFill>
                <a:srgbClr val="DCD4C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36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1391" y="40971"/>
            <a:ext cx="1133954" cy="6858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468" y="40971"/>
            <a:ext cx="1136073" cy="6858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06" y="40971"/>
            <a:ext cx="1133954" cy="68585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10" y="40971"/>
            <a:ext cx="1133954" cy="68585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9664" y="40971"/>
            <a:ext cx="1133954" cy="685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18"/>
            <a:ext cx="6862618" cy="68626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E68B0F-E03B-4DC8-8EA4-75D9391304DC}"/>
              </a:ext>
            </a:extLst>
          </p:cNvPr>
          <p:cNvSpPr txBox="1"/>
          <p:nvPr/>
        </p:nvSpPr>
        <p:spPr>
          <a:xfrm>
            <a:off x="5340927" y="2617245"/>
            <a:ext cx="8531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0" b="1" spc="600" noProof="0" dirty="0" smtClean="0">
                <a:solidFill>
                  <a:srgbClr val="DCD4C1"/>
                </a:solidFill>
                <a:latin typeface="Calibri" panose="020F0502020204030204"/>
              </a:rPr>
              <a:t>RESTORE</a:t>
            </a:r>
            <a:r>
              <a:rPr kumimoji="0" lang="en-GB" sz="90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DCD4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9000" b="1" i="0" u="none" strike="noStrike" kern="1200" cap="none" spc="600" normalizeH="0" baseline="0" noProof="0" dirty="0">
              <a:ln>
                <a:noFill/>
              </a:ln>
              <a:solidFill>
                <a:srgbClr val="DCD4C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74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0144" y="4618"/>
            <a:ext cx="6741858" cy="68533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E68B0F-E03B-4DC8-8EA4-75D9391304DC}"/>
              </a:ext>
            </a:extLst>
          </p:cNvPr>
          <p:cNvSpPr txBox="1"/>
          <p:nvPr/>
        </p:nvSpPr>
        <p:spPr>
          <a:xfrm>
            <a:off x="399737" y="1517481"/>
            <a:ext cx="11392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>
                <a:solidFill>
                  <a:prstClr val="white"/>
                </a:solidFill>
                <a:latin typeface="Calibri" panose="020F0502020204030204"/>
              </a:rPr>
              <a:t>R</a:t>
            </a: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D4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S T O R E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DCD4C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68B0F-E03B-4DC8-8EA4-75D9391304DC}"/>
              </a:ext>
            </a:extLst>
          </p:cNvPr>
          <p:cNvSpPr txBox="1"/>
          <p:nvPr/>
        </p:nvSpPr>
        <p:spPr>
          <a:xfrm>
            <a:off x="399736" y="281255"/>
            <a:ext cx="953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RULER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2442"/>
          <a:stretch/>
        </p:blipFill>
        <p:spPr>
          <a:xfrm flipH="1">
            <a:off x="9522001" y="32084"/>
            <a:ext cx="2688467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72442"/>
          <a:stretch/>
        </p:blipFill>
        <p:spPr>
          <a:xfrm flipH="1">
            <a:off x="-2" y="-144379"/>
            <a:ext cx="2780145" cy="700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19926" y="22236"/>
            <a:ext cx="7536874" cy="68357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E68B0F-E03B-4DC8-8EA4-75D9391304DC}"/>
              </a:ext>
            </a:extLst>
          </p:cNvPr>
          <p:cNvSpPr txBox="1"/>
          <p:nvPr/>
        </p:nvSpPr>
        <p:spPr>
          <a:xfrm>
            <a:off x="399737" y="1517481"/>
            <a:ext cx="11392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>
                <a:solidFill>
                  <a:schemeClr val="bg1"/>
                </a:solidFill>
                <a:latin typeface="Calibri" panose="020F0502020204030204"/>
              </a:rPr>
              <a:t>R</a:t>
            </a: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</a:t>
            </a: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D4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T O R E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DCD4C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68B0F-E03B-4DC8-8EA4-75D9391304DC}"/>
              </a:ext>
            </a:extLst>
          </p:cNvPr>
          <p:cNvSpPr txBox="1"/>
          <p:nvPr/>
        </p:nvSpPr>
        <p:spPr>
          <a:xfrm>
            <a:off x="73388" y="279954"/>
            <a:ext cx="11392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Events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83463"/>
          <a:stretch/>
        </p:blipFill>
        <p:spPr>
          <a:xfrm flipH="1">
            <a:off x="0" y="0"/>
            <a:ext cx="2493818" cy="6834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3585"/>
          <a:stretch/>
        </p:blipFill>
        <p:spPr>
          <a:xfrm flipH="1">
            <a:off x="9877899" y="22236"/>
            <a:ext cx="2314099" cy="68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7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E68B0F-E03B-4DC8-8EA4-75D9391304DC}"/>
              </a:ext>
            </a:extLst>
          </p:cNvPr>
          <p:cNvSpPr txBox="1"/>
          <p:nvPr/>
        </p:nvSpPr>
        <p:spPr>
          <a:xfrm>
            <a:off x="399737" y="1517481"/>
            <a:ext cx="11392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>
                <a:solidFill>
                  <a:schemeClr val="bg1"/>
                </a:solidFill>
                <a:latin typeface="Calibri" panose="020F0502020204030204"/>
              </a:rPr>
              <a:t>R</a:t>
            </a: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</a:t>
            </a: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</a:t>
            </a: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D4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</a:t>
            </a:r>
            <a:r>
              <a:rPr lang="en-GB" sz="6000" b="1" dirty="0">
                <a:solidFill>
                  <a:srgbClr val="DCD4C1"/>
                </a:solidFill>
                <a:latin typeface="Calibri" panose="020F0502020204030204"/>
              </a:rPr>
              <a:t>O</a:t>
            </a: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D4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 E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DCD4C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68B0F-E03B-4DC8-8EA4-75D9391304DC}"/>
              </a:ext>
            </a:extLst>
          </p:cNvPr>
          <p:cNvSpPr txBox="1"/>
          <p:nvPr/>
        </p:nvSpPr>
        <p:spPr>
          <a:xfrm>
            <a:off x="799475" y="279954"/>
            <a:ext cx="11392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noProof="0" dirty="0" smtClean="0">
                <a:solidFill>
                  <a:prstClr val="white"/>
                </a:solidFill>
                <a:latin typeface="Calibri" panose="020F0502020204030204"/>
              </a:rPr>
              <a:t>Saviour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223448"/>
              </a:clrFrom>
              <a:clrTo>
                <a:srgbClr val="22344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0"/>
          <a:stretch/>
        </p:blipFill>
        <p:spPr>
          <a:xfrm>
            <a:off x="0" y="-1"/>
            <a:ext cx="12192000" cy="685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4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81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75" y="-9236"/>
            <a:ext cx="6870469" cy="68704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89522" b="91707"/>
          <a:stretch/>
        </p:blipFill>
        <p:spPr>
          <a:xfrm>
            <a:off x="7554637" y="1517481"/>
            <a:ext cx="719903" cy="5698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E68B0F-E03B-4DC8-8EA4-75D9391304DC}"/>
              </a:ext>
            </a:extLst>
          </p:cNvPr>
          <p:cNvSpPr txBox="1"/>
          <p:nvPr/>
        </p:nvSpPr>
        <p:spPr>
          <a:xfrm>
            <a:off x="1214845" y="335373"/>
            <a:ext cx="11392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 smtClean="0">
                <a:solidFill>
                  <a:prstClr val="white"/>
                </a:solidFill>
                <a:latin typeface="Calibri" panose="020F0502020204030204"/>
              </a:rPr>
              <a:t>Timing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66502" b="920"/>
          <a:stretch/>
        </p:blipFill>
        <p:spPr>
          <a:xfrm flipH="1">
            <a:off x="9414637" y="18473"/>
            <a:ext cx="2768127" cy="68441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E68B0F-E03B-4DC8-8EA4-75D9391304DC}"/>
              </a:ext>
            </a:extLst>
          </p:cNvPr>
          <p:cNvSpPr txBox="1"/>
          <p:nvPr/>
        </p:nvSpPr>
        <p:spPr>
          <a:xfrm>
            <a:off x="399737" y="1517481"/>
            <a:ext cx="11392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 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</a:t>
            </a: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T </a:t>
            </a: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D4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R E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DCD4C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11280"/>
          <a:stretch/>
        </p:blipFill>
        <p:spPr>
          <a:xfrm>
            <a:off x="-50949" y="-46182"/>
            <a:ext cx="2767824" cy="69018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r="69355" b="89562"/>
          <a:stretch/>
        </p:blipFill>
        <p:spPr>
          <a:xfrm>
            <a:off x="1722725" y="843204"/>
            <a:ext cx="848203" cy="71463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570928" y="5928717"/>
            <a:ext cx="1945654" cy="575350"/>
          </a:xfrm>
          <a:prstGeom prst="ellipse">
            <a:avLst/>
          </a:prstGeom>
          <a:solidFill>
            <a:srgbClr val="001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0036" y="6149500"/>
            <a:ext cx="1016000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5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61120"/>
          <a:stretch/>
        </p:blipFill>
        <p:spPr>
          <a:xfrm>
            <a:off x="4183" y="-28210"/>
            <a:ext cx="2932981" cy="68524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32" y="-17697"/>
            <a:ext cx="6807263" cy="6875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2401"/>
          <a:stretch/>
        </p:blipFill>
        <p:spPr>
          <a:xfrm>
            <a:off x="9615496" y="-28210"/>
            <a:ext cx="2576504" cy="68677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E68B0F-E03B-4DC8-8EA4-75D9391304DC}"/>
              </a:ext>
            </a:extLst>
          </p:cNvPr>
          <p:cNvSpPr txBox="1"/>
          <p:nvPr/>
        </p:nvSpPr>
        <p:spPr>
          <a:xfrm>
            <a:off x="670544" y="1711445"/>
            <a:ext cx="11392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>
                <a:solidFill>
                  <a:schemeClr val="bg1"/>
                </a:solidFill>
                <a:latin typeface="Calibri" panose="020F0502020204030204"/>
              </a:rPr>
              <a:t>R</a:t>
            </a: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</a:t>
            </a: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T O </a:t>
            </a: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D4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 E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DCD4C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68B0F-E03B-4DC8-8EA4-75D9391304DC}"/>
              </a:ext>
            </a:extLst>
          </p:cNvPr>
          <p:cNvSpPr txBox="1"/>
          <p:nvPr/>
        </p:nvSpPr>
        <p:spPr>
          <a:xfrm>
            <a:off x="2416155" y="2561336"/>
            <a:ext cx="11392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prstClr val="white"/>
                </a:solidFill>
                <a:latin typeface="Calibri" panose="020F0502020204030204"/>
              </a:rPr>
              <a:t>Outcome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52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76</Words>
  <Application>Microsoft Office PowerPoint</Application>
  <PresentationFormat>Widescreen</PresentationFormat>
  <Paragraphs>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Presbyterian Church in Ireland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C. Simpson</dc:creator>
  <cp:lastModifiedBy>Suzanne C. Simpson</cp:lastModifiedBy>
  <cp:revision>18</cp:revision>
  <dcterms:created xsi:type="dcterms:W3CDTF">2018-09-20T13:10:19Z</dcterms:created>
  <dcterms:modified xsi:type="dcterms:W3CDTF">2019-01-29T14:29:23Z</dcterms:modified>
</cp:coreProperties>
</file>