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65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9" d="100"/>
          <a:sy n="109" d="100"/>
        </p:scale>
        <p:origin x="-430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920CABB-8144-4475-801D-F67DB655DC32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938B73E-4EC4-494D-9A38-C781A2F36A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292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58B6ECE-B467-458A-A974-733C98CC8B3A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A16D01D-1F60-4094-B225-ADFD79840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986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B14EA0-06A2-4ACD-BDD4-4A7D3162D9D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8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10FA7-6595-4B27-9590-D66E4D537DA9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CA672-3A86-4131-9BCF-6F23EC758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5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683E5-DB70-4975-B748-8200AEDD52FE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3C2FB-96DB-429D-BB57-08FC7F01D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37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D760-B467-44E4-B829-386B0BA34BA3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5BE99-7D09-4FAD-987C-8B72E3EDD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50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01D04-5201-487C-B7F7-8760E61D9957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82A3-813E-4763-85D7-A0B790101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87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ED119-6B08-406E-A0B6-B62E3009DA6D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099B-87A8-40ED-8632-AEF555C39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93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E1377B-5D31-463E-B252-84877A0E4BCB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24AB2-408C-4C0B-B5E1-7CEABE5D0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24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9667BF-EA20-45F4-B936-ED2BE2E5561A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62400-2272-4F6B-B367-A9B77B936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4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B49A26-E490-4844-8F02-9FB7729688CF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91834-21A1-4320-ADC4-A7433C754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5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8B14C-0509-47AD-96EC-FA441B4A61EF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571A9-8349-4486-AE40-2AF98EE38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24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36D94-CAC8-4D44-A8AA-7C9EEA980ACE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8F58F-67B8-4DF2-B38C-A07D80C13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1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260E2-673F-48FB-BBC3-9DCD8BC309F4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BB783-DA3C-4976-AE2E-E025BCF3FB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2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4C3E2DF-5434-443D-AE00-710954544DD4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5C1006D-160C-41B0-971A-67521A6E62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3725"/>
            <a:ext cx="7772400" cy="25304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/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4000" smtClean="0">
                <a:ea typeface="ＭＳ Ｐゴシック" panose="020B0600070205080204" pitchFamily="34" charset="-128"/>
              </a:rPr>
              <a:t/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360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Maintaining Healthy Congregations </a:t>
            </a:r>
            <a:br>
              <a:rPr lang="en-US" altLang="en-US" sz="3600" smtClean="0">
                <a:solidFill>
                  <a:srgbClr val="0000FF"/>
                </a:solidFill>
                <a:ea typeface="ＭＳ Ｐゴシック" panose="020B0600070205080204" pitchFamily="34" charset="-128"/>
              </a:rPr>
            </a:br>
            <a:endParaRPr lang="en-US" altLang="en-US" sz="360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Bible Study - Acts 15:1-29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7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Managing Change Effectively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76288"/>
            <a:ext cx="2717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ＭＳ Ｐゴシック" panose="020B0600070205080204" pitchFamily="34" charset="-128"/>
              </a:rPr>
              <a:t>Managing Change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	Remember privately some conflicts over change that took place in your family when you were growing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ＭＳ Ｐゴシック" panose="020B0600070205080204" pitchFamily="34" charset="-128"/>
              </a:rPr>
              <a:t>Managing Change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Share helpful methods of handling conflict over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change that were used in your family.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What was it that made them helpful?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Acts 15: </a:t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3200" smtClean="0">
                <a:ea typeface="ＭＳ Ｐゴシック" panose="020B0600070205080204" pitchFamily="34" charset="-128"/>
              </a:rPr>
              <a:t>The Early Church Managing A Major Change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    Read Acts 15: 1-29 and list helpful steps taken or methods used for handling disagreement around significant change.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Conflict Stories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>
                <a:ea typeface="ＭＳ Ｐゴシック" panose="020B0600070205080204" pitchFamily="34" charset="-128"/>
              </a:rPr>
              <a:t>Make a list of  the various ways this conflict could be processed.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>
                <a:ea typeface="ＭＳ Ｐゴシック" panose="020B0600070205080204" pitchFamily="34" charset="-128"/>
              </a:rPr>
              <a:t>Decide together which option you believe would be most helpful.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In Acts 15 The Early Church used a process to effectively manage disagreement around a significant change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069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They acknowledged there was disagreement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Recognized and defined the issue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Created a proper forum for dealing with it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Got representation of diverse viewpoints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Created a listening atmosphere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Sought balanced debate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Heard suggestions about how to move forward</a:t>
            </a: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Made a decision and implemented 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Whitehous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365500"/>
            <a:ext cx="3906838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5" descr="Whitehouse 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360363"/>
            <a:ext cx="38512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3365500"/>
            <a:ext cx="3908425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420688"/>
            <a:ext cx="338613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146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Tahoma</vt:lpstr>
      <vt:lpstr>Office Theme</vt:lpstr>
      <vt:lpstr>  Maintaining Healthy Congregations  </vt:lpstr>
      <vt:lpstr>Managing Change </vt:lpstr>
      <vt:lpstr>Managing Change</vt:lpstr>
      <vt:lpstr>Acts 15:  The Early Church Managing A Major Change</vt:lpstr>
      <vt:lpstr>Conflict Stories</vt:lpstr>
      <vt:lpstr>In Acts 15 The Early Church used a process to effectively manage disagreement around a significant change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in the Church:  An Opportunity for Growth</dc:title>
  <dc:creator>Doug Baker</dc:creator>
  <cp:lastModifiedBy>Jim Stothers</cp:lastModifiedBy>
  <cp:revision>24</cp:revision>
  <cp:lastPrinted>2016-08-31T13:10:26Z</cp:lastPrinted>
  <dcterms:created xsi:type="dcterms:W3CDTF">2016-12-14T08:44:27Z</dcterms:created>
  <dcterms:modified xsi:type="dcterms:W3CDTF">2017-01-25T16:49:18Z</dcterms:modified>
</cp:coreProperties>
</file>