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93" r:id="rId3"/>
    <p:sldId id="288" r:id="rId4"/>
    <p:sldId id="294" r:id="rId5"/>
    <p:sldId id="295" r:id="rId6"/>
    <p:sldId id="289" r:id="rId7"/>
    <p:sldId id="296" r:id="rId8"/>
    <p:sldId id="290" r:id="rId9"/>
    <p:sldId id="297" r:id="rId10"/>
    <p:sldId id="291" r:id="rId11"/>
    <p:sldId id="298" r:id="rId12"/>
    <p:sldId id="299" r:id="rId13"/>
    <p:sldId id="292"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13921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70062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2110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20891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34899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43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9537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35471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0042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77010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477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423723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96509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411070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179660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59938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84407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E7C9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64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sz="4800" dirty="0">
                <a:sym typeface="DM Sans Medium"/>
              </a:rPr>
              <a:t>Transformation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r>
              <a:rPr lang="en-US" sz="3600" dirty="0"/>
              <a:t>God’s Plan</a:t>
            </a:r>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378000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sz="4800" dirty="0">
                <a:sym typeface="DM Sans Medium"/>
              </a:rPr>
              <a:t>Transformation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r>
              <a:rPr lang="en-US" sz="3600" dirty="0"/>
              <a:t>The Expectation</a:t>
            </a:r>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118968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846306" y="1138136"/>
            <a:ext cx="6488349" cy="4640094"/>
          </a:xfrm>
        </p:spPr>
        <p:txBody>
          <a:bodyPr/>
          <a:lstStyle/>
          <a:p>
            <a:r>
              <a:rPr lang="en-GB" sz="2800" b="0" u="none" strike="noStrike" baseline="0" dirty="0">
                <a:solidFill>
                  <a:srgbClr val="000000"/>
                </a:solidFill>
              </a:rPr>
              <a:t>We know that we have come to know him if we keep his commands. Whoever says, “I know him,” but does not do what he commands is a liar, and the truth is not in that person. But if anyone obeys his word, love for God is truly made complete in them. This is how we know we are in him: Whoever claims to live in him must live as Jesus did. </a:t>
            </a:r>
          </a:p>
          <a:p>
            <a:pPr algn="r"/>
            <a:r>
              <a:rPr lang="en-GB" sz="2400" dirty="0">
                <a:solidFill>
                  <a:srgbClr val="000000"/>
                </a:solidFill>
              </a:rPr>
              <a:t>…</a:t>
            </a:r>
            <a:endParaRPr lang="en-US" sz="44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89725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011677" y="1128408"/>
            <a:ext cx="6118698" cy="4449821"/>
          </a:xfrm>
        </p:spPr>
        <p:txBody>
          <a:bodyPr/>
          <a:lstStyle/>
          <a:p>
            <a:pPr>
              <a:spcAft>
                <a:spcPts val="1800"/>
              </a:spcAft>
            </a:pPr>
            <a:r>
              <a:rPr lang="en-GB" sz="2800" b="0" u="none" strike="noStrike" baseline="0" dirty="0">
                <a:solidFill>
                  <a:srgbClr val="000000"/>
                </a:solidFill>
              </a:rPr>
              <a:t>Dear friends, I am not writing you a new command but an old one, which you have had since the beginning. This old command is the message you have heard. Yet I am writing you a new command; its truth is seen in him and in you, because the darkness is passing and the true light is already shining. </a:t>
            </a:r>
          </a:p>
          <a:p>
            <a:r>
              <a:rPr lang="en-GB" sz="2400" b="0" u="none" strike="noStrike" baseline="0" dirty="0">
                <a:solidFill>
                  <a:srgbClr val="000000"/>
                </a:solidFill>
              </a:rPr>
              <a:t>1 John 2:3-8 (NIV) </a:t>
            </a:r>
            <a:endParaRPr lang="en-US" sz="54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280487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sz="4800" dirty="0">
                <a:sym typeface="DM Sans Medium"/>
              </a:rPr>
              <a:t>Transformation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r>
              <a:rPr lang="en-US" sz="3600" dirty="0"/>
              <a:t>The End Goal</a:t>
            </a:r>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364382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011677" y="1128408"/>
            <a:ext cx="6118698" cy="4449821"/>
          </a:xfrm>
        </p:spPr>
        <p:txBody>
          <a:bodyPr/>
          <a:lstStyle/>
          <a:p>
            <a:r>
              <a:rPr lang="en-GB" sz="2400" b="0" u="none" strike="noStrike" baseline="0" dirty="0">
                <a:solidFill>
                  <a:srgbClr val="000000"/>
                </a:solidFill>
              </a:rPr>
              <a:t>See what great love the Father has lavished on us, that we should be called children of God! And that is what we are! The reason the world does not know us is that it did not know him. Dear friends, now we are children of God, and what we will be has not yet been made known. But we know that when Christ appears, we shall be like him, for we shall see him as he is. All who have this hope in him purify themselves, just as he is pure. </a:t>
            </a:r>
          </a:p>
          <a:p>
            <a:r>
              <a:rPr lang="en-GB" sz="2400" b="0" u="none" strike="noStrike" baseline="0" dirty="0">
                <a:solidFill>
                  <a:srgbClr val="000000"/>
                </a:solidFill>
              </a:rPr>
              <a:t>1 John 3:1-3 (NIV) </a:t>
            </a:r>
            <a:endParaRPr lang="en-US" sz="66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262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128408" y="1270042"/>
            <a:ext cx="5982511" cy="4317915"/>
          </a:xfrm>
        </p:spPr>
        <p:txBody>
          <a:bodyPr/>
          <a:lstStyle/>
          <a:p>
            <a:pPr>
              <a:lnSpc>
                <a:spcPct val="100000"/>
              </a:lnSpc>
              <a:spcAft>
                <a:spcPts val="1800"/>
              </a:spcAft>
            </a:pPr>
            <a:r>
              <a:rPr lang="en-GB" sz="2800" b="0" u="none" strike="noStrike" baseline="0" dirty="0">
                <a:solidFill>
                  <a:srgbClr val="000000"/>
                </a:solidFill>
              </a:rPr>
              <a:t>And we know that in all things God works for the good of those who love him, who have been called according to his purpose. For those God foreknew he also predestined to be conformed to the image of his Son, that he might be the firstborn among many brothers and sisters. </a:t>
            </a:r>
          </a:p>
          <a:p>
            <a:r>
              <a:rPr lang="en-GB" sz="2400" b="0" i="0" u="none" strike="noStrike" baseline="0" dirty="0">
                <a:solidFill>
                  <a:srgbClr val="000000"/>
                </a:solidFill>
              </a:rPr>
              <a:t>Romans 8:28-29 (NIV) </a:t>
            </a:r>
            <a:endParaRPr lang="en-US" sz="24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204261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sz="4800" dirty="0">
                <a:sym typeface="DM Sans Medium"/>
              </a:rPr>
              <a:t>Transformation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r>
              <a:rPr lang="en-US" sz="3600" dirty="0"/>
              <a:t>God’s Work</a:t>
            </a:r>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59149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128408" y="1270042"/>
            <a:ext cx="5982511" cy="4317915"/>
          </a:xfrm>
        </p:spPr>
        <p:txBody>
          <a:bodyPr/>
          <a:lstStyle/>
          <a:p>
            <a:pPr>
              <a:lnSpc>
                <a:spcPct val="100000"/>
              </a:lnSpc>
            </a:pPr>
            <a:r>
              <a:rPr lang="en-GB" sz="2800" b="0" u="none" strike="noStrike" baseline="0" dirty="0">
                <a:solidFill>
                  <a:srgbClr val="000000"/>
                </a:solidFill>
              </a:rPr>
              <a:t>Such confidence we have through Christ before God. Not that we are competent in ourselves to claim anything for ourselves, but our competence comes from God. He has made us competent as ministers of a new covenant – not of the letter but of the Spirit; for the letter kills, but the Spirit gives life…</a:t>
            </a:r>
          </a:p>
          <a:p>
            <a:pPr algn="r">
              <a:lnSpc>
                <a:spcPct val="100000"/>
              </a:lnSpc>
            </a:pPr>
            <a:r>
              <a:rPr lang="en-GB" sz="2800">
                <a:solidFill>
                  <a:srgbClr val="000000"/>
                </a:solidFill>
              </a:rPr>
              <a:t>…</a:t>
            </a:r>
            <a:endParaRPr lang="en-US" sz="24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112530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128408" y="1270042"/>
            <a:ext cx="5982511" cy="4317915"/>
          </a:xfrm>
        </p:spPr>
        <p:txBody>
          <a:bodyPr/>
          <a:lstStyle/>
          <a:p>
            <a:pPr>
              <a:lnSpc>
                <a:spcPct val="100000"/>
              </a:lnSpc>
              <a:spcAft>
                <a:spcPts val="1800"/>
              </a:spcAft>
            </a:pPr>
            <a:r>
              <a:rPr lang="en-GB" sz="2800" b="0" u="none" strike="noStrike" baseline="0" dirty="0">
                <a:solidFill>
                  <a:srgbClr val="000000"/>
                </a:solidFill>
              </a:rPr>
              <a:t>Therefore, since we have such a hope, we are very bold…we all, who with unveiled faces contemplate the Lord’s glory, are being transformed into his image with ever-increasing glory, which comes from the Lord, who is the Spirit.</a:t>
            </a:r>
          </a:p>
          <a:p>
            <a:pPr>
              <a:lnSpc>
                <a:spcPct val="100000"/>
              </a:lnSpc>
            </a:pPr>
            <a:r>
              <a:rPr lang="en-GB" sz="2400" b="0" u="none" strike="noStrike" baseline="0" dirty="0">
                <a:solidFill>
                  <a:srgbClr val="000000"/>
                </a:solidFill>
              </a:rPr>
              <a:t>2 Corinthians 3:4-18 (NIV)</a:t>
            </a:r>
            <a:endParaRPr lang="en-US" sz="20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77453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sz="4800" dirty="0">
                <a:sym typeface="DM Sans Medium"/>
              </a:rPr>
              <a:t>Transformation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r>
              <a:rPr lang="en-US" sz="3600" dirty="0"/>
              <a:t>Our Involvement</a:t>
            </a:r>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93924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128408" y="1270042"/>
            <a:ext cx="5982511" cy="4317915"/>
          </a:xfrm>
        </p:spPr>
        <p:txBody>
          <a:bodyPr/>
          <a:lstStyle/>
          <a:p>
            <a:pPr>
              <a:spcAft>
                <a:spcPts val="1800"/>
              </a:spcAft>
            </a:pPr>
            <a:r>
              <a:rPr lang="en-GB" sz="2400" b="0" u="none" strike="noStrike" baseline="0" dirty="0">
                <a:solidFill>
                  <a:srgbClr val="000000"/>
                </a:solidFill>
              </a:rPr>
              <a:t>Therefore, I urge you, brothers and sisters, in view of God’s mercy, to offer your bodies as a living sacrifice, holy and pleasing to God – this is your true and proper worship. Do not conform to the pattern of this world, but be transformed by the renewing of your mind. Then you will be able to test and approve what God’s will is – his good, pleasing and perfect will. </a:t>
            </a:r>
          </a:p>
          <a:p>
            <a:r>
              <a:rPr lang="en-GB" sz="2400" b="0" u="none" strike="noStrike" baseline="0" dirty="0">
                <a:solidFill>
                  <a:srgbClr val="000000"/>
                </a:solidFill>
              </a:rPr>
              <a:t>Romans 12:1-2 (NIV) </a:t>
            </a:r>
            <a:endParaRPr lang="en-US" sz="28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160804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sz="4800" dirty="0">
                <a:sym typeface="DM Sans Medium"/>
              </a:rPr>
              <a:t>Transformation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r>
              <a:rPr lang="en-US" sz="3600" dirty="0"/>
              <a:t>The Continuing Story</a:t>
            </a:r>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194387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a:xfrm>
            <a:off x="1128408" y="1138136"/>
            <a:ext cx="5982511" cy="4449821"/>
          </a:xfrm>
        </p:spPr>
        <p:txBody>
          <a:bodyPr/>
          <a:lstStyle/>
          <a:p>
            <a:r>
              <a:rPr lang="en-GB" sz="2400" b="0" u="none" strike="noStrike" baseline="0" dirty="0">
                <a:solidFill>
                  <a:srgbClr val="000000"/>
                </a:solidFill>
              </a:rPr>
              <a:t>So, I find this law at work: Although I want to do good, evil is right there with me. For in my inner being I delight in God’s law; but I see another law at work in me, waging war against the law of my mind and making me a prisoner of the law of sin at work within me. What a wretched man I am! Who will rescue me from this body that is subject to death? Thanks be to God, who delivers me through Jesus Christ our Lord! </a:t>
            </a:r>
          </a:p>
          <a:p>
            <a:r>
              <a:rPr lang="en-GB" sz="2400" b="0" u="none" strike="noStrike" baseline="0" dirty="0">
                <a:solidFill>
                  <a:srgbClr val="000000"/>
                </a:solidFill>
              </a:rPr>
              <a:t>Romans 7:21-25 (NIV) </a:t>
            </a:r>
            <a:endParaRPr lang="en-US" sz="3600" dirty="0"/>
          </a:p>
        </p:txBody>
      </p:sp>
      <p:pic>
        <p:nvPicPr>
          <p:cNvPr id="9" name="Picture 8">
            <a:extLst>
              <a:ext uri="{FF2B5EF4-FFF2-40B4-BE49-F238E27FC236}">
                <a16:creationId xmlns:a16="http://schemas.microsoft.com/office/drawing/2014/main" id="{2B18CD11-0509-439A-8590-98D461F16E8E}"/>
              </a:ext>
            </a:extLst>
          </p:cNvPr>
          <p:cNvPicPr>
            <a:picLocks noChangeAspect="1"/>
          </p:cNvPicPr>
          <p:nvPr/>
        </p:nvPicPr>
        <p:blipFill>
          <a:blip r:embed="rId2"/>
          <a:stretch>
            <a:fillRect/>
          </a:stretch>
        </p:blipFill>
        <p:spPr>
          <a:xfrm>
            <a:off x="7476067" y="965370"/>
            <a:ext cx="4927260" cy="4927260"/>
          </a:xfrm>
          <a:prstGeom prst="rect">
            <a:avLst/>
          </a:prstGeom>
        </p:spPr>
      </p:pic>
    </p:spTree>
    <p:extLst>
      <p:ext uri="{BB962C8B-B14F-4D97-AF65-F5344CB8AC3E}">
        <p14:creationId xmlns:p14="http://schemas.microsoft.com/office/powerpoint/2010/main" val="2783444378"/>
      </p:ext>
    </p:extLst>
  </p:cSld>
  <p:clrMapOvr>
    <a:masterClrMapping/>
  </p:clrMapOvr>
</p:sld>
</file>

<file path=ppt/theme/theme1.xml><?xml version="1.0" encoding="utf-8"?>
<a:theme xmlns:a="http://schemas.openxmlformats.org/drawingml/2006/main" name="1_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docProps/app.xml><?xml version="1.0" encoding="utf-8"?>
<Properties xmlns="http://schemas.openxmlformats.org/officeDocument/2006/extended-properties" xmlns:vt="http://schemas.openxmlformats.org/officeDocument/2006/docPropsVTypes">
  <TotalTime>274</TotalTime>
  <Words>659</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DM Sans Medium</vt:lpstr>
      <vt:lpstr>Karla</vt:lpstr>
      <vt:lpstr>Univers Condensed Light</vt:lpstr>
      <vt:lpstr>1_Office Theme</vt:lpstr>
      <vt:lpstr>Transformation </vt:lpstr>
      <vt:lpstr>PowerPoint Presentation</vt:lpstr>
      <vt:lpstr>Transformation </vt:lpstr>
      <vt:lpstr>PowerPoint Presentation</vt:lpstr>
      <vt:lpstr>PowerPoint Presentation</vt:lpstr>
      <vt:lpstr>Transformation </vt:lpstr>
      <vt:lpstr>PowerPoint Presentation</vt:lpstr>
      <vt:lpstr>Transformation </vt:lpstr>
      <vt:lpstr>PowerPoint Presentation</vt:lpstr>
      <vt:lpstr>Transformation </vt:lpstr>
      <vt:lpstr>PowerPoint Presentation</vt:lpstr>
      <vt:lpstr>PowerPoint Presentation</vt:lpstr>
      <vt:lpstr>Transformation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dc:title>
  <dc:creator>Esther Parker</dc:creator>
  <cp:lastModifiedBy>Rose McCullagh</cp:lastModifiedBy>
  <cp:revision>2</cp:revision>
  <dcterms:created xsi:type="dcterms:W3CDTF">2023-06-13T19:35:01Z</dcterms:created>
  <dcterms:modified xsi:type="dcterms:W3CDTF">2023-06-19T13:45:40Z</dcterms:modified>
</cp:coreProperties>
</file>