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62" r:id="rId4"/>
    <p:sldId id="263" r:id="rId5"/>
    <p:sldId id="264" r:id="rId6"/>
    <p:sldId id="265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C77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90" d="100"/>
          <a:sy n="90" d="100"/>
        </p:scale>
        <p:origin x="1065" y="7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2F99D-1BAC-D54F-B069-4B4DC1DF3D3E}" type="datetimeFigureOut">
              <a:rPr lang="en-US" smtClean="0"/>
              <a:t>8/28/2018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549C6-B438-F541-8B08-AACC9E33E0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6071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2F99D-1BAC-D54F-B069-4B4DC1DF3D3E}" type="datetimeFigureOut">
              <a:rPr lang="en-US" smtClean="0"/>
              <a:t>8/28/2018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549C6-B438-F541-8B08-AACC9E33E0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4268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2F99D-1BAC-D54F-B069-4B4DC1DF3D3E}" type="datetimeFigureOut">
              <a:rPr lang="en-US" smtClean="0"/>
              <a:t>8/28/2018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549C6-B438-F541-8B08-AACC9E33E0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5374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2F99D-1BAC-D54F-B069-4B4DC1DF3D3E}" type="datetimeFigureOut">
              <a:rPr lang="en-US" smtClean="0"/>
              <a:t>8/28/2018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549C6-B438-F541-8B08-AACC9E33E0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2503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2F99D-1BAC-D54F-B069-4B4DC1DF3D3E}" type="datetimeFigureOut">
              <a:rPr lang="en-US" smtClean="0"/>
              <a:t>8/28/2018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549C6-B438-F541-8B08-AACC9E33E0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2742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2F99D-1BAC-D54F-B069-4B4DC1DF3D3E}" type="datetimeFigureOut">
              <a:rPr lang="en-US" smtClean="0"/>
              <a:t>8/28/2018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549C6-B438-F541-8B08-AACC9E33E0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772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2F99D-1BAC-D54F-B069-4B4DC1DF3D3E}" type="datetimeFigureOut">
              <a:rPr lang="en-US" smtClean="0"/>
              <a:t>8/28/2018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549C6-B438-F541-8B08-AACC9E33E0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2615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2F99D-1BAC-D54F-B069-4B4DC1DF3D3E}" type="datetimeFigureOut">
              <a:rPr lang="en-US" smtClean="0"/>
              <a:t>8/28/2018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549C6-B438-F541-8B08-AACC9E33E0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7159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2F99D-1BAC-D54F-B069-4B4DC1DF3D3E}" type="datetimeFigureOut">
              <a:rPr lang="en-US" smtClean="0"/>
              <a:t>8/28/2018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549C6-B438-F541-8B08-AACC9E33E0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5626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2F99D-1BAC-D54F-B069-4B4DC1DF3D3E}" type="datetimeFigureOut">
              <a:rPr lang="en-US" smtClean="0"/>
              <a:t>8/28/2018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549C6-B438-F541-8B08-AACC9E33E0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8897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2F99D-1BAC-D54F-B069-4B4DC1DF3D3E}" type="datetimeFigureOut">
              <a:rPr lang="en-US" smtClean="0"/>
              <a:t>8/28/2018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549C6-B438-F541-8B08-AACC9E33E0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2476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02F99D-1BAC-D54F-B069-4B4DC1DF3D3E}" type="datetimeFigureOut">
              <a:rPr lang="en-US" smtClean="0"/>
              <a:t>8/28/2018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E549C6-B438-F541-8B08-AACC9E33E0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5664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5928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364" y="683512"/>
            <a:ext cx="2607311" cy="68346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54364" y="1698243"/>
            <a:ext cx="7624618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>
              <a:spcAft>
                <a:spcPts val="0"/>
              </a:spcAft>
            </a:pPr>
            <a:r>
              <a:rPr lang="en-US" sz="4000" b="1" i="1" dirty="0">
                <a:latin typeface="Calibri" panose="020F0502020204030204" pitchFamily="34" charset="0"/>
                <a:ea typeface="Times New Roman" panose="02020603050405020304" pitchFamily="18" charset="0"/>
              </a:rPr>
              <a:t>Let us </a:t>
            </a:r>
            <a:r>
              <a:rPr lang="en-US" sz="4000" b="1" i="1" dirty="0">
                <a:solidFill>
                  <a:srgbClr val="3C7739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not become weary </a:t>
            </a:r>
            <a:r>
              <a:rPr lang="en-US" sz="4000" b="1" i="1" dirty="0">
                <a:latin typeface="Calibri" panose="020F0502020204030204" pitchFamily="34" charset="0"/>
                <a:ea typeface="Times New Roman" panose="02020603050405020304" pitchFamily="18" charset="0"/>
              </a:rPr>
              <a:t>in doing good, for </a:t>
            </a:r>
            <a:r>
              <a:rPr lang="en-US" sz="4000" b="1" i="1" dirty="0">
                <a:solidFill>
                  <a:srgbClr val="3C7739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at the proper time</a:t>
            </a:r>
            <a:r>
              <a:rPr lang="en-US" sz="4000" b="1" i="1" dirty="0">
                <a:latin typeface="Calibri" panose="020F0502020204030204" pitchFamily="34" charset="0"/>
                <a:ea typeface="Times New Roman" panose="02020603050405020304" pitchFamily="18" charset="0"/>
              </a:rPr>
              <a:t> we will </a:t>
            </a:r>
            <a:r>
              <a:rPr lang="en-US" sz="4000" b="1" i="1" dirty="0">
                <a:solidFill>
                  <a:srgbClr val="3C7739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reap a harvest </a:t>
            </a:r>
            <a:r>
              <a:rPr lang="en-US" sz="4000" b="1" i="1" dirty="0">
                <a:latin typeface="Calibri" panose="020F0502020204030204" pitchFamily="34" charset="0"/>
                <a:ea typeface="Times New Roman" panose="02020603050405020304" pitchFamily="18" charset="0"/>
              </a:rPr>
              <a:t>if we </a:t>
            </a:r>
            <a:r>
              <a:rPr lang="en-US" sz="4000" b="1" i="1" dirty="0">
                <a:solidFill>
                  <a:srgbClr val="3C7739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do</a:t>
            </a:r>
            <a:r>
              <a:rPr lang="en-US" sz="4000" b="1" i="1" dirty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4000" b="1" i="1" dirty="0">
                <a:solidFill>
                  <a:srgbClr val="3C7739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not give up</a:t>
            </a:r>
            <a:r>
              <a:rPr lang="en-US" sz="4000" b="1" i="1" dirty="0">
                <a:latin typeface="Calibri" panose="020F0502020204030204" pitchFamily="34" charset="0"/>
                <a:ea typeface="Times New Roman" panose="02020603050405020304" pitchFamily="18" charset="0"/>
              </a:rPr>
              <a:t>. </a:t>
            </a:r>
            <a:endParaRPr lang="en-US" sz="4000" b="1" i="1" dirty="0" smtClean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457200">
              <a:spcAft>
                <a:spcPts val="0"/>
              </a:spcAft>
            </a:pPr>
            <a:r>
              <a:rPr lang="en-US" sz="2400" b="1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Galatians 6:9</a:t>
            </a:r>
            <a:endParaRPr lang="en-GB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8230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400" y="812821"/>
            <a:ext cx="2607311" cy="68346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38909" y="1894054"/>
            <a:ext cx="7638473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/>
            <a:r>
              <a:rPr lang="en-US" sz="4000" b="1" dirty="0">
                <a:solidFill>
                  <a:srgbClr val="3C7739"/>
                </a:solidFill>
              </a:rPr>
              <a:t>Pray for those who feel weary in the work of the Lord –</a:t>
            </a:r>
            <a:r>
              <a:rPr lang="en-US" sz="4000" b="1" dirty="0"/>
              <a:t> </a:t>
            </a:r>
            <a:r>
              <a:rPr lang="en-US" sz="4000" dirty="0"/>
              <a:t>Ask God to give renewed strength and to revive enthusiasm where it is flagging.</a:t>
            </a:r>
            <a:endParaRPr lang="en-GB" sz="4000" dirty="0"/>
          </a:p>
          <a:p>
            <a:pPr marL="457200">
              <a:spcAft>
                <a:spcPts val="0"/>
              </a:spcAft>
            </a:pPr>
            <a:endParaRPr lang="en-GB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1504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109" y="859003"/>
            <a:ext cx="2607311" cy="68346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219200" y="2051072"/>
            <a:ext cx="7056582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3C7739"/>
                </a:solidFill>
              </a:rPr>
              <a:t>Pray that we would trust God’s timing –</a:t>
            </a:r>
            <a:r>
              <a:rPr lang="en-US" sz="4000" b="1" dirty="0"/>
              <a:t> </a:t>
            </a:r>
            <a:r>
              <a:rPr lang="en-US" sz="4000" dirty="0"/>
              <a:t>Ask God for patience when we cannot see immediate results in our work for him.</a:t>
            </a:r>
            <a:endParaRPr lang="en-GB" sz="4000" dirty="0"/>
          </a:p>
          <a:p>
            <a:pPr marL="457200">
              <a:spcAft>
                <a:spcPts val="0"/>
              </a:spcAft>
            </a:pPr>
            <a:endParaRPr lang="en-GB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7009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2" y="886712"/>
            <a:ext cx="2607311" cy="68346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256146" y="2032599"/>
            <a:ext cx="7056582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3C7739"/>
                </a:solidFill>
              </a:rPr>
              <a:t>Pray that we would know how to reap a harvest </a:t>
            </a:r>
            <a:r>
              <a:rPr lang="en-US" sz="4000" dirty="0">
                <a:solidFill>
                  <a:srgbClr val="3C7739"/>
                </a:solidFill>
              </a:rPr>
              <a:t>–</a:t>
            </a:r>
            <a:r>
              <a:rPr lang="en-US" sz="4000" dirty="0"/>
              <a:t> Ask God for wisdom in presenting his good news in Jesus with grace and truth.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3102950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145" y="757403"/>
            <a:ext cx="2607311" cy="68346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034473" y="1894054"/>
            <a:ext cx="7241309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3C7739"/>
                </a:solidFill>
              </a:rPr>
              <a:t>Pray that we would not give up –</a:t>
            </a:r>
            <a:r>
              <a:rPr lang="en-US" sz="4000" dirty="0">
                <a:solidFill>
                  <a:srgbClr val="3C7739"/>
                </a:solidFill>
              </a:rPr>
              <a:t> </a:t>
            </a:r>
            <a:r>
              <a:rPr lang="en-US" sz="4000" dirty="0"/>
              <a:t>Ask God for perseverance when we feel discouraged in our work for him.  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2978952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233</TotalTime>
  <Words>129</Words>
  <Application>Microsoft Office PowerPoint</Application>
  <PresentationFormat>On-screen Show (4:3)</PresentationFormat>
  <Paragraphs>6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James McCormick</dc:creator>
  <cp:lastModifiedBy>Lois Gibson</cp:lastModifiedBy>
  <cp:revision>11</cp:revision>
  <dcterms:created xsi:type="dcterms:W3CDTF">2018-08-21T15:24:24Z</dcterms:created>
  <dcterms:modified xsi:type="dcterms:W3CDTF">2018-08-28T11:45:51Z</dcterms:modified>
</cp:coreProperties>
</file>