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3"/>
    <a:srgbClr val="0079A7"/>
    <a:srgbClr val="336699"/>
    <a:srgbClr val="0099CC"/>
    <a:srgbClr val="3C7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065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45" y="1515363"/>
            <a:ext cx="79340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3500" b="1" i="1" dirty="0"/>
              <a:t>We continually ask God to </a:t>
            </a:r>
            <a:r>
              <a:rPr lang="en-US" sz="3500" b="1" i="1" dirty="0">
                <a:solidFill>
                  <a:srgbClr val="0076A3"/>
                </a:solidFill>
              </a:rPr>
              <a:t>fill you with the knowledge of his will</a:t>
            </a:r>
            <a:r>
              <a:rPr lang="en-US" sz="3500" b="1" i="1" dirty="0">
                <a:solidFill>
                  <a:srgbClr val="0099CC"/>
                </a:solidFill>
              </a:rPr>
              <a:t> </a:t>
            </a:r>
            <a:r>
              <a:rPr lang="en-US" sz="3500" b="1" i="1" dirty="0"/>
              <a:t>through all </a:t>
            </a:r>
            <a:r>
              <a:rPr lang="en-US" sz="3500" b="1" i="1" dirty="0">
                <a:solidFill>
                  <a:srgbClr val="0076A3"/>
                </a:solidFill>
              </a:rPr>
              <a:t>the wisdom and understanding that the Spirit gives, so that you may live a life worthy of the Lord </a:t>
            </a:r>
            <a:r>
              <a:rPr lang="en-US" sz="3500" b="1" i="1" dirty="0"/>
              <a:t>and </a:t>
            </a:r>
            <a:r>
              <a:rPr lang="en-US" sz="3500" b="1" i="1" dirty="0">
                <a:solidFill>
                  <a:srgbClr val="0076A3"/>
                </a:solidFill>
              </a:rPr>
              <a:t>please him </a:t>
            </a:r>
            <a:r>
              <a:rPr lang="en-US" sz="3500" b="1" i="1" dirty="0"/>
              <a:t>in every way: </a:t>
            </a:r>
            <a:r>
              <a:rPr lang="en-US" sz="3500" b="1" i="1" dirty="0">
                <a:solidFill>
                  <a:srgbClr val="0076A3"/>
                </a:solidFill>
              </a:rPr>
              <a:t>bearing fruit in every good work</a:t>
            </a:r>
            <a:r>
              <a:rPr lang="en-US" sz="3500" b="1" i="1" dirty="0" smtClean="0">
                <a:solidFill>
                  <a:srgbClr val="0076A3"/>
                </a:solidFill>
              </a:rPr>
              <a:t>.</a:t>
            </a:r>
          </a:p>
          <a:p>
            <a:pPr marL="457200"/>
            <a:r>
              <a:rPr lang="en-US" sz="2400" b="1" dirty="0" smtClean="0"/>
              <a:t>Colossians 1:9-10</a:t>
            </a:r>
            <a:endParaRPr lang="en-GB" sz="24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945" y="1740446"/>
            <a:ext cx="79340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GB" sz="4000" b="1" dirty="0">
                <a:solidFill>
                  <a:srgbClr val="0076A3"/>
                </a:solidFill>
              </a:rPr>
              <a:t>Pray for increasing knowledge of what God wants </a:t>
            </a:r>
            <a:r>
              <a:rPr lang="en-US" sz="4000" dirty="0">
                <a:solidFill>
                  <a:srgbClr val="0076A3"/>
                </a:solidFill>
              </a:rPr>
              <a:t>–</a:t>
            </a:r>
            <a:r>
              <a:rPr lang="en-GB" sz="4000" dirty="0">
                <a:solidFill>
                  <a:srgbClr val="0076A3"/>
                </a:solidFill>
              </a:rPr>
              <a:t> </a:t>
            </a:r>
            <a:r>
              <a:rPr lang="en-GB" sz="4000" dirty="0"/>
              <a:t>Ask God that our church would know his will and priorities for this season of its life and witness.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6603" y="1627904"/>
            <a:ext cx="75223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6A3"/>
                </a:solidFill>
              </a:rPr>
              <a:t>Pray for increasing knowledge of how to live God’s way </a:t>
            </a:r>
            <a:r>
              <a:rPr lang="en-US" sz="4000" dirty="0">
                <a:solidFill>
                  <a:srgbClr val="0076A3"/>
                </a:solidFill>
              </a:rPr>
              <a:t>–</a:t>
            </a:r>
            <a:r>
              <a:rPr lang="en-GB" sz="4000" dirty="0">
                <a:solidFill>
                  <a:srgbClr val="0076A3"/>
                </a:solidFill>
              </a:rPr>
              <a:t> </a:t>
            </a:r>
            <a:r>
              <a:rPr lang="en-GB" sz="4000" dirty="0"/>
              <a:t>Ask God that our church would know how to act and react to changing circumstances in ways that bring honour to him.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6603" y="1515363"/>
            <a:ext cx="75223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6A3"/>
                </a:solidFill>
              </a:rPr>
              <a:t>Pray for increasing knowledge of how to please God </a:t>
            </a:r>
            <a:r>
              <a:rPr lang="en-US" sz="4000" dirty="0">
                <a:solidFill>
                  <a:srgbClr val="0076A3"/>
                </a:solidFill>
              </a:rPr>
              <a:t>– </a:t>
            </a:r>
            <a:r>
              <a:rPr lang="en-GB" sz="4000" dirty="0"/>
              <a:t>Ask God that our church would know how to please God in an increasingly consumeristic world.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5" y="683512"/>
            <a:ext cx="2607307" cy="68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4062" y="1979597"/>
            <a:ext cx="7877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6A3"/>
                </a:solidFill>
              </a:rPr>
              <a:t>Pray for increasing knowledge of how our church life is bearing fruit </a:t>
            </a:r>
            <a:r>
              <a:rPr lang="en-US" sz="4000" b="1" dirty="0">
                <a:solidFill>
                  <a:srgbClr val="0076A3"/>
                </a:solidFill>
              </a:rPr>
              <a:t>–</a:t>
            </a:r>
            <a:r>
              <a:rPr lang="en-GB" sz="4000" b="1" dirty="0">
                <a:solidFill>
                  <a:srgbClr val="0076A3"/>
                </a:solidFill>
              </a:rPr>
              <a:t> </a:t>
            </a:r>
            <a:r>
              <a:rPr lang="en-GB" sz="4000" dirty="0"/>
              <a:t>Ask that God would give us eyes to see and know how he is at work.</a:t>
            </a:r>
            <a:endParaRPr lang="en-GB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171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Lois Gibson</cp:lastModifiedBy>
  <cp:revision>11</cp:revision>
  <dcterms:created xsi:type="dcterms:W3CDTF">2018-08-21T15:24:24Z</dcterms:created>
  <dcterms:modified xsi:type="dcterms:W3CDTF">2018-08-28T11:42:03Z</dcterms:modified>
</cp:coreProperties>
</file>