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70" r:id="rId4"/>
    <p:sldId id="271" r:id="rId5"/>
    <p:sldId id="272" r:id="rId6"/>
    <p:sldId id="273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941D"/>
    <a:srgbClr val="336699"/>
    <a:srgbClr val="0099CC"/>
    <a:srgbClr val="3C77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80" d="100"/>
          <a:sy n="180" d="100"/>
        </p:scale>
        <p:origin x="-12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2F99D-1BAC-D54F-B069-4B4DC1DF3D3E}" type="datetimeFigureOut">
              <a:rPr lang="en-US" smtClean="0"/>
              <a:t>28/08/18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49C6-B438-F541-8B08-AACC9E33E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607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2F99D-1BAC-D54F-B069-4B4DC1DF3D3E}" type="datetimeFigureOut">
              <a:rPr lang="en-US" smtClean="0"/>
              <a:t>28/08/18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49C6-B438-F541-8B08-AACC9E33E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426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2F99D-1BAC-D54F-B069-4B4DC1DF3D3E}" type="datetimeFigureOut">
              <a:rPr lang="en-US" smtClean="0"/>
              <a:t>28/08/18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49C6-B438-F541-8B08-AACC9E33E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537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2F99D-1BAC-D54F-B069-4B4DC1DF3D3E}" type="datetimeFigureOut">
              <a:rPr lang="en-US" smtClean="0"/>
              <a:t>28/08/18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49C6-B438-F541-8B08-AACC9E33E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250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2F99D-1BAC-D54F-B069-4B4DC1DF3D3E}" type="datetimeFigureOut">
              <a:rPr lang="en-US" smtClean="0"/>
              <a:t>28/08/18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49C6-B438-F541-8B08-AACC9E33E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274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2F99D-1BAC-D54F-B069-4B4DC1DF3D3E}" type="datetimeFigureOut">
              <a:rPr lang="en-US" smtClean="0"/>
              <a:t>28/08/18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49C6-B438-F541-8B08-AACC9E33E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77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2F99D-1BAC-D54F-B069-4B4DC1DF3D3E}" type="datetimeFigureOut">
              <a:rPr lang="en-US" smtClean="0"/>
              <a:t>28/08/18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49C6-B438-F541-8B08-AACC9E33E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261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2F99D-1BAC-D54F-B069-4B4DC1DF3D3E}" type="datetimeFigureOut">
              <a:rPr lang="en-US" smtClean="0"/>
              <a:t>28/08/18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49C6-B438-F541-8B08-AACC9E33E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715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2F99D-1BAC-D54F-B069-4B4DC1DF3D3E}" type="datetimeFigureOut">
              <a:rPr lang="en-US" smtClean="0"/>
              <a:t>28/08/18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49C6-B438-F541-8B08-AACC9E33E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562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2F99D-1BAC-D54F-B069-4B4DC1DF3D3E}" type="datetimeFigureOut">
              <a:rPr lang="en-US" smtClean="0"/>
              <a:t>28/08/18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49C6-B438-F541-8B08-AACC9E33E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889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2F99D-1BAC-D54F-B069-4B4DC1DF3D3E}" type="datetimeFigureOut">
              <a:rPr lang="en-US" smtClean="0"/>
              <a:t>28/08/18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49C6-B438-F541-8B08-AACC9E33E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247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2F99D-1BAC-D54F-B069-4B4DC1DF3D3E}" type="datetimeFigureOut">
              <a:rPr lang="en-US" smtClean="0"/>
              <a:t>28/08/18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549C6-B438-F541-8B08-AACC9E33E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566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928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45" y="683512"/>
            <a:ext cx="2607307" cy="68346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11348" y="1515363"/>
            <a:ext cx="720265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dirty="0"/>
              <a:t>The Word </a:t>
            </a:r>
            <a:r>
              <a:rPr lang="en-US" sz="4000" b="1" i="1" dirty="0">
                <a:solidFill>
                  <a:srgbClr val="F7941D"/>
                </a:solidFill>
              </a:rPr>
              <a:t>became flesh </a:t>
            </a:r>
            <a:r>
              <a:rPr lang="en-US" sz="4000" b="1" i="1" dirty="0"/>
              <a:t>and</a:t>
            </a:r>
            <a:r>
              <a:rPr lang="en-US" sz="4000" b="1" i="1" dirty="0">
                <a:solidFill>
                  <a:srgbClr val="F7941D"/>
                </a:solidFill>
              </a:rPr>
              <a:t> made his dwelling among us. We have seen his glory</a:t>
            </a:r>
            <a:r>
              <a:rPr lang="en-US" sz="4000" b="1" i="1" dirty="0"/>
              <a:t>, the glory of the one and only Son, who came from the Father, </a:t>
            </a:r>
            <a:r>
              <a:rPr lang="en-US" sz="4000" b="1" i="1" dirty="0">
                <a:solidFill>
                  <a:srgbClr val="F7941D"/>
                </a:solidFill>
              </a:rPr>
              <a:t>full of grace and </a:t>
            </a:r>
            <a:r>
              <a:rPr lang="en-US" sz="4000" b="1" i="1" dirty="0" smtClean="0">
                <a:solidFill>
                  <a:srgbClr val="F7941D"/>
                </a:solidFill>
              </a:rPr>
              <a:t>truth</a:t>
            </a:r>
            <a:r>
              <a:rPr lang="en-US" sz="4000" b="1" i="1" dirty="0" smtClean="0"/>
              <a:t>.</a:t>
            </a:r>
            <a:endParaRPr lang="en-GB" sz="4000" dirty="0"/>
          </a:p>
          <a:p>
            <a:r>
              <a:rPr lang="en-US" sz="2400" b="1" dirty="0" smtClean="0"/>
              <a:t>John 1:14</a:t>
            </a:r>
            <a:endParaRPr lang="en-GB" sz="2400" dirty="0"/>
          </a:p>
          <a:p>
            <a:pPr marL="457200">
              <a:spcAft>
                <a:spcPts val="0"/>
              </a:spcAft>
            </a:pP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230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45" y="683512"/>
            <a:ext cx="2607307" cy="68346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11348" y="1515363"/>
            <a:ext cx="720265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7941D"/>
                </a:solidFill>
              </a:rPr>
              <a:t>Pray that our church would find and develop ways of being present in our community </a:t>
            </a:r>
            <a:r>
              <a:rPr lang="en-US" sz="4000" dirty="0">
                <a:solidFill>
                  <a:srgbClr val="F7941D"/>
                </a:solidFill>
              </a:rPr>
              <a:t>–</a:t>
            </a:r>
            <a:r>
              <a:rPr lang="en-US" sz="4000" b="1" dirty="0">
                <a:solidFill>
                  <a:srgbClr val="F7941D"/>
                </a:solidFill>
              </a:rPr>
              <a:t> </a:t>
            </a:r>
            <a:endParaRPr lang="en-US" sz="4000" b="1" dirty="0" smtClean="0">
              <a:solidFill>
                <a:srgbClr val="F7941D"/>
              </a:solidFill>
            </a:endParaRPr>
          </a:p>
          <a:p>
            <a:r>
              <a:rPr lang="en-US" sz="4000" dirty="0" smtClean="0"/>
              <a:t>Ask </a:t>
            </a:r>
            <a:r>
              <a:rPr lang="en-US" sz="4000" dirty="0"/>
              <a:t>God that we would be increasingly willing to stretch ourselves to become one with our local community.</a:t>
            </a:r>
            <a:endParaRPr lang="en-GB" sz="4000" dirty="0"/>
          </a:p>
          <a:p>
            <a:pPr marL="457200">
              <a:spcAft>
                <a:spcPts val="0"/>
              </a:spcAft>
            </a:pP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819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45" y="683512"/>
            <a:ext cx="2607307" cy="68346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11348" y="1515363"/>
            <a:ext cx="720265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7941D"/>
                </a:solidFill>
              </a:rPr>
              <a:t>Pray that our church would be a good </a:t>
            </a:r>
            <a:r>
              <a:rPr lang="en-US" sz="4000" b="1" dirty="0" err="1">
                <a:solidFill>
                  <a:srgbClr val="F7941D"/>
                </a:solidFill>
              </a:rPr>
              <a:t>neighbour</a:t>
            </a:r>
            <a:r>
              <a:rPr lang="en-US" sz="4000" b="1" dirty="0">
                <a:solidFill>
                  <a:srgbClr val="F7941D"/>
                </a:solidFill>
              </a:rPr>
              <a:t> to our community </a:t>
            </a:r>
            <a:r>
              <a:rPr lang="en-US" sz="4000" dirty="0">
                <a:solidFill>
                  <a:srgbClr val="F7941D"/>
                </a:solidFill>
              </a:rPr>
              <a:t>– </a:t>
            </a:r>
            <a:r>
              <a:rPr lang="en-US" sz="4000" dirty="0"/>
              <a:t>Ask God to help us find and develop ways of expressing his love for our local community.</a:t>
            </a:r>
            <a:endParaRPr lang="en-GB" sz="4000" dirty="0"/>
          </a:p>
          <a:p>
            <a:pPr marL="457200">
              <a:spcAft>
                <a:spcPts val="0"/>
              </a:spcAft>
            </a:pP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59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45" y="683512"/>
            <a:ext cx="2607307" cy="68346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11348" y="1515363"/>
            <a:ext cx="720265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7941D"/>
                </a:solidFill>
              </a:rPr>
              <a:t>Pray that God’s glory might be seen in us </a:t>
            </a:r>
            <a:r>
              <a:rPr lang="en-US" sz="4000" dirty="0">
                <a:solidFill>
                  <a:srgbClr val="F7941D"/>
                </a:solidFill>
              </a:rPr>
              <a:t>– </a:t>
            </a:r>
            <a:r>
              <a:rPr lang="en-US" sz="4000" dirty="0"/>
              <a:t>Ask God that as the attractiveness of his glory was seen in Jesus, it would also be </a:t>
            </a:r>
            <a:r>
              <a:rPr lang="en-US" sz="4000" dirty="0" err="1"/>
              <a:t>recognised</a:t>
            </a:r>
            <a:r>
              <a:rPr lang="en-US" sz="4000" dirty="0"/>
              <a:t> in our life together. </a:t>
            </a:r>
            <a:endParaRPr lang="en-GB" sz="4000" dirty="0"/>
          </a:p>
          <a:p>
            <a:pPr marL="457200">
              <a:spcAft>
                <a:spcPts val="0"/>
              </a:spcAft>
            </a:pP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879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45" y="683512"/>
            <a:ext cx="2607307" cy="68346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11348" y="1515363"/>
            <a:ext cx="720265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7941D"/>
                </a:solidFill>
              </a:rPr>
              <a:t>Pray that our church would learn how to express God’s perfect balance of grace and </a:t>
            </a:r>
            <a:r>
              <a:rPr lang="en-US" sz="4000" b="1">
                <a:solidFill>
                  <a:srgbClr val="F7941D"/>
                </a:solidFill>
              </a:rPr>
              <a:t>truth </a:t>
            </a:r>
            <a:r>
              <a:rPr lang="en-US" sz="4000" smtClean="0">
                <a:solidFill>
                  <a:srgbClr val="F7941D"/>
                </a:solidFill>
              </a:rPr>
              <a:t>– </a:t>
            </a:r>
            <a:r>
              <a:rPr lang="en-US" sz="4000" dirty="0"/>
              <a:t>Ask God to help our congregation relate to local people with generosity of life and clarity of witness.  </a:t>
            </a:r>
            <a:endParaRPr lang="en-GB" sz="4000" dirty="0"/>
          </a:p>
          <a:p>
            <a:pPr marL="457200">
              <a:spcAft>
                <a:spcPts val="0"/>
              </a:spcAft>
            </a:pP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236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178</Words>
  <Application>Microsoft Macintosh PowerPoint</Application>
  <PresentationFormat>On-screen Show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McCormick</dc:creator>
  <cp:lastModifiedBy>James McCormick</cp:lastModifiedBy>
  <cp:revision>14</cp:revision>
  <dcterms:created xsi:type="dcterms:W3CDTF">2018-08-21T15:24:24Z</dcterms:created>
  <dcterms:modified xsi:type="dcterms:W3CDTF">2018-08-28T12:26:37Z</dcterms:modified>
</cp:coreProperties>
</file>