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94" r:id="rId3"/>
    <p:sldId id="28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373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E92E19"/>
    <a:srgbClr val="001D28"/>
    <a:srgbClr val="E92E1A"/>
    <a:srgbClr val="002838"/>
    <a:srgbClr val="FF9400"/>
    <a:srgbClr val="EB8C39"/>
    <a:srgbClr val="00141E"/>
    <a:srgbClr val="00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78961"/>
  </p:normalViewPr>
  <p:slideViewPr>
    <p:cSldViewPr snapToGrid="0" snapToObjects="1">
      <p:cViewPr varScale="1">
        <p:scale>
          <a:sx n="64" d="100"/>
          <a:sy n="64" d="100"/>
        </p:scale>
        <p:origin x="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D930B-08BA-8643-B9F2-BEE73B0A01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FFAE4-6253-DE49-A820-F68F826A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5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FAE4-6253-DE49-A820-F68F826AA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6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full screen does not work, please use black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FAE4-6253-DE49-A820-F68F826AA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FAE4-6253-DE49-A820-F68F826AA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7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FAE4-6253-DE49-A820-F68F826AA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FAE4-6253-DE49-A820-F68F826AA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1981-7048-A846-BB13-C82DC5E84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30C8B-9351-6143-9249-B919B807E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18E8C-4D7A-1F4C-82CE-EE52BB57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54740-6B8E-8543-ABC6-C8D9E652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4210-8EA8-4E42-B0A9-D6C2C581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6793-44AC-1A4F-B4BF-C4085599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14B82-1920-D34B-A317-CF43D8479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5871B-0CC4-ED44-97C9-ED02A59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5DA1-674E-1643-999C-38AE79A9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D9879-1881-6040-8526-9A1A0A25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C1CB5-35F2-2B45-8343-C91141215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3C596-91C6-C442-A6AC-05C80650E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FDBFE-6FCD-CA47-B76D-F785CC4E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C6D19-DBC3-F54A-93CF-E1DB09C7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15D56-2722-7C4E-9EA6-FA33191D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CE4C-7532-7E4E-B956-50BC8CE9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F93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1996-30EA-9D48-AA55-C6EE5D0EF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B95A5-1B51-7541-B8A7-E7325980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67591-96FC-0E45-8135-75F89522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FA4C-48A8-C546-AD75-78824955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E3CAC-59EE-8340-8094-9B767AB3E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3060" y="5772648"/>
            <a:ext cx="1582824" cy="8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3555-C39D-E44A-B89B-6DBB3A17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65327-B49A-D84C-80E1-644270D8F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71765-D88E-8240-A131-62A523EC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E7764-2DE1-3F4E-9EBD-675EEBF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BD4A-C3EE-904A-804B-D32D4068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1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4CD5-ACB0-494E-8DC0-BA4EF631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3744-1772-D347-BD21-6A7401EDB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4418E-9BB2-0840-A0CD-93CF79857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CC8DA-B13C-F74C-80D2-B68D27F2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1E860-4896-E344-8BC4-C6817F54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AB3F4-616B-0F42-9375-641FE9BC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0885-E29E-4949-A972-F2BFEA0C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61B85-82B1-074D-A4FA-018532009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60A0B-CAAE-5B4E-A8EB-1A3996054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40377-7D76-ED41-925C-3A423A459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F4D7A-5FFF-7F40-99F7-ABB582B03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AE508-F7D4-6E46-92C0-C900CFBB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A23AF-E3C3-EA45-82EB-B9393550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1159F-EBF8-8A4C-AFC7-6F50573B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E043-EC6A-1949-8B47-7EC10765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E35A1-5DFB-E74F-8E42-BDCF6C87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8C46B-5459-2A4B-AF7E-ABECA760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23B93-46D9-A84A-BAF2-2CD72314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EAFB4-AF7C-8E45-9E5B-75526BE3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5A905-00BB-4245-8F27-C637BA15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59B38-B700-6E4B-B26D-5F13B396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75A0-AF66-A840-803A-5A358778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39EC-CB4F-D14D-B976-88DE621D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10AB0-D53F-9045-B894-FB5547F2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60B04-84CF-9B4C-ABBB-1131F121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C3F01-58AA-B443-92A0-1B12CC22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9923F-CF71-EB4C-B5F2-4FF4A7E7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78FE-241A-AB4C-9DC9-7DAFE3EF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1D33E-9A47-E34C-8687-DE1E28857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54342-C0EE-4D4D-B489-AE4A9462F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6F344-9C79-A14A-A335-302C2075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F257F-5674-8C47-BB47-C7AD793A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818DD-4AFF-284F-8FBB-C42A854A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8779D-82DC-9343-B7FB-19E5DC08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634C2-676B-A646-8123-B4616C5F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E5FF-8162-AB4A-9B9F-B463C1A6C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A701-29C1-F349-9D53-AED4E8A7B7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494B7-E455-454D-94BC-0F8C27ACA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3704C-B57E-964C-AB12-0F258DAF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075-7CD0-544E-888D-0A60CC7D3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9FAA19-CFE7-7B4A-A3D0-6C991C4C736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44ECD-AB76-E049-86EF-A77D939CF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4485924"/>
            <a:ext cx="3352800" cy="2372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7A940-8DC6-4546-A07E-58BE163073D2}"/>
              </a:ext>
            </a:extLst>
          </p:cNvPr>
          <p:cNvSpPr txBox="1"/>
          <p:nvPr/>
        </p:nvSpPr>
        <p:spPr>
          <a:xfrm>
            <a:off x="-1" y="1056583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Session 1: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Approaching the journey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out of lockdown  </a:t>
            </a:r>
          </a:p>
        </p:txBody>
      </p:sp>
    </p:spTree>
    <p:extLst>
      <p:ext uri="{BB962C8B-B14F-4D97-AF65-F5344CB8AC3E}">
        <p14:creationId xmlns:p14="http://schemas.microsoft.com/office/powerpoint/2010/main" val="42029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7784CD-34C8-2041-8188-788B005D632A}"/>
              </a:ext>
            </a:extLst>
          </p:cNvPr>
          <p:cNvSpPr/>
          <p:nvPr/>
        </p:nvSpPr>
        <p:spPr>
          <a:xfrm>
            <a:off x="0" y="0"/>
            <a:ext cx="12192000" cy="83657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50F04-6342-244B-A880-AE25724D0ACB}"/>
              </a:ext>
            </a:extLst>
          </p:cNvPr>
          <p:cNvSpPr txBox="1"/>
          <p:nvPr/>
        </p:nvSpPr>
        <p:spPr>
          <a:xfrm>
            <a:off x="330738" y="145914"/>
            <a:ext cx="900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APPROACHING THE JOURNEY OUT OF LOCKDOWN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32E2E-64FE-794D-9DC9-301EDBD5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702" y="1815143"/>
            <a:ext cx="2970822" cy="14801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987D43-595C-44CB-9EC3-7045524339C5}"/>
              </a:ext>
            </a:extLst>
          </p:cNvPr>
          <p:cNvGrpSpPr/>
          <p:nvPr/>
        </p:nvGrpSpPr>
        <p:grpSpPr>
          <a:xfrm>
            <a:off x="998474" y="3686188"/>
            <a:ext cx="10195049" cy="1494616"/>
            <a:chOff x="998475" y="3533788"/>
            <a:chExt cx="10195049" cy="14946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EC8D9E-FD87-2148-A5A0-766F32D71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2702" y="3533788"/>
              <a:ext cx="2970822" cy="148016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529229-80B3-9E4D-B994-09A14B89C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0588" y="3548242"/>
              <a:ext cx="2970822" cy="14801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B7BC48-9FB2-0445-AF41-0CB945B0A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475" y="3533788"/>
              <a:ext cx="2970822" cy="148016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27B7188-179E-E84F-8C6F-C49D4F5B5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475" y="1815143"/>
            <a:ext cx="2970822" cy="14801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983B4E-591A-8549-9DB3-05E85E14C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88" y="1800688"/>
            <a:ext cx="2970822" cy="14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E3CAC-59EE-8340-8094-9B767AB3E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060" y="5772648"/>
            <a:ext cx="1582824" cy="843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D1D7E-0D13-9847-9D26-8B2AF878DD51}"/>
              </a:ext>
            </a:extLst>
          </p:cNvPr>
          <p:cNvSpPr txBox="1"/>
          <p:nvPr/>
        </p:nvSpPr>
        <p:spPr>
          <a:xfrm>
            <a:off x="4454769" y="1843950"/>
            <a:ext cx="7737231" cy="2923877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What simple messages do your congregation particularly need to hear to approach the journey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out of lockdown well?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784CD-34C8-2041-8188-788B005D632A}"/>
              </a:ext>
            </a:extLst>
          </p:cNvPr>
          <p:cNvSpPr/>
          <p:nvPr/>
        </p:nvSpPr>
        <p:spPr>
          <a:xfrm>
            <a:off x="0" y="0"/>
            <a:ext cx="12192000" cy="836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50F04-6342-244B-A880-AE25724D0ACB}"/>
              </a:ext>
            </a:extLst>
          </p:cNvPr>
          <p:cNvSpPr txBox="1"/>
          <p:nvPr/>
        </p:nvSpPr>
        <p:spPr>
          <a:xfrm>
            <a:off x="330738" y="145914"/>
            <a:ext cx="900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BREAKOUT ROOMS</a:t>
            </a:r>
          </a:p>
        </p:txBody>
      </p:sp>
      <p:pic>
        <p:nvPicPr>
          <p:cNvPr id="8" name="Picture 7" descr="Teamwork is dreamwork: pushing the boundaries in breakout roomsELT Learning  Journey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8"/>
          <a:stretch/>
        </p:blipFill>
        <p:spPr bwMode="auto">
          <a:xfrm>
            <a:off x="456054" y="1843951"/>
            <a:ext cx="3516856" cy="3246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34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E3CAC-59EE-8340-8094-9B767AB3E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27" y="830779"/>
            <a:ext cx="8193141" cy="436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551D82-A0FD-6A4E-86E3-79DC5B2BC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72" y="5327296"/>
            <a:ext cx="1705653" cy="5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FB3BFB-2BE4-0E47-832E-05C7C8887EC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1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C7BD3-69FD-354A-A529-49D76D6D5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20" y="5624763"/>
            <a:ext cx="1606930" cy="1136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968BD-EAFA-5E45-8358-945990ADD4DA}"/>
              </a:ext>
            </a:extLst>
          </p:cNvPr>
          <p:cNvSpPr txBox="1"/>
          <p:nvPr/>
        </p:nvSpPr>
        <p:spPr>
          <a:xfrm>
            <a:off x="6673140" y="2267839"/>
            <a:ext cx="52652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rgbClr val="FF9300"/>
                </a:solidFill>
              </a:rPr>
              <a:t>“Hope deferred makes the heart sick, but a dream fulfilled is a tree of life.”</a:t>
            </a:r>
          </a:p>
          <a:p>
            <a:pPr algn="r"/>
            <a:endParaRPr lang="en-US" sz="3600" dirty="0">
              <a:solidFill>
                <a:srgbClr val="FF9300"/>
              </a:solidFill>
            </a:endParaRPr>
          </a:p>
          <a:p>
            <a:pPr algn="r"/>
            <a:r>
              <a:rPr lang="en-US" sz="2800" dirty="0">
                <a:solidFill>
                  <a:srgbClr val="FF9300"/>
                </a:solidFill>
              </a:rPr>
              <a:t>Proverbs 13:12</a:t>
            </a:r>
            <a:endParaRPr lang="en-GB" sz="2800" dirty="0">
              <a:solidFill>
                <a:srgbClr val="FF9300"/>
              </a:solidFill>
            </a:endParaRPr>
          </a:p>
        </p:txBody>
      </p:sp>
      <p:pic>
        <p:nvPicPr>
          <p:cNvPr id="6" name="Picture 5" descr="STEP-BY-STEP I A COVID-19 HEALTH PROTOCOL - Miriam Martinea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232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7784CD-34C8-2041-8188-788B005D632A}"/>
              </a:ext>
            </a:extLst>
          </p:cNvPr>
          <p:cNvSpPr/>
          <p:nvPr/>
        </p:nvSpPr>
        <p:spPr>
          <a:xfrm>
            <a:off x="0" y="0"/>
            <a:ext cx="12192000" cy="83657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50F04-6342-244B-A880-AE25724D0ACB}"/>
              </a:ext>
            </a:extLst>
          </p:cNvPr>
          <p:cNvSpPr txBox="1"/>
          <p:nvPr/>
        </p:nvSpPr>
        <p:spPr>
          <a:xfrm>
            <a:off x="330738" y="145914"/>
            <a:ext cx="900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APPROACHING THE JOURNEY OUT OF LOCKDOWN </a:t>
            </a:r>
          </a:p>
        </p:txBody>
      </p:sp>
      <p:pic>
        <p:nvPicPr>
          <p:cNvPr id="7" name="Picture 6" descr="Unfolding Polyhedron Nets - Wolfram Demonstrations Projec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t="41115" r="18511" b="20788"/>
          <a:stretch/>
        </p:blipFill>
        <p:spPr bwMode="auto">
          <a:xfrm>
            <a:off x="43320" y="3304772"/>
            <a:ext cx="4343424" cy="3426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Unravelling Knitted Fabric Stock Photo - Download Image Now - iSto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14" y="836579"/>
            <a:ext cx="4324492" cy="602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DB90E3-4A0F-8647-9866-69A11FF714A4}"/>
              </a:ext>
            </a:extLst>
          </p:cNvPr>
          <p:cNvSpPr txBox="1"/>
          <p:nvPr/>
        </p:nvSpPr>
        <p:spPr>
          <a:xfrm>
            <a:off x="5612690" y="1964047"/>
            <a:ext cx="5546677" cy="346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unravelling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B90E3-4A0F-8647-9866-69A11FF714A4}"/>
              </a:ext>
            </a:extLst>
          </p:cNvPr>
          <p:cNvSpPr txBox="1"/>
          <p:nvPr/>
        </p:nvSpPr>
        <p:spPr>
          <a:xfrm>
            <a:off x="932286" y="2765321"/>
            <a:ext cx="5546677" cy="207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Unfolding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057A9-6A7F-D047-9374-2377C768DD09}"/>
              </a:ext>
            </a:extLst>
          </p:cNvPr>
          <p:cNvCxnSpPr/>
          <p:nvPr/>
        </p:nvCxnSpPr>
        <p:spPr>
          <a:xfrm>
            <a:off x="5286593" y="1240221"/>
            <a:ext cx="0" cy="50344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057A9-6A7F-D047-9374-2377C768DD09}"/>
              </a:ext>
            </a:extLst>
          </p:cNvPr>
          <p:cNvCxnSpPr/>
          <p:nvPr/>
        </p:nvCxnSpPr>
        <p:spPr>
          <a:xfrm>
            <a:off x="5749048" y="1957161"/>
            <a:ext cx="0" cy="32139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84CD-34C8-2041-8188-788B005D632A}"/>
              </a:ext>
            </a:extLst>
          </p:cNvPr>
          <p:cNvSpPr/>
          <p:nvPr/>
        </p:nvSpPr>
        <p:spPr>
          <a:xfrm>
            <a:off x="0" y="0"/>
            <a:ext cx="12192000" cy="83657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50F04-6342-244B-A880-AE25724D0ACB}"/>
              </a:ext>
            </a:extLst>
          </p:cNvPr>
          <p:cNvSpPr txBox="1"/>
          <p:nvPr/>
        </p:nvSpPr>
        <p:spPr>
          <a:xfrm>
            <a:off x="330738" y="145914"/>
            <a:ext cx="900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APPROACHING THE JOURNEY OUT OF LOCKDOWN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B7188-179E-E84F-8C6F-C49D4F5B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53" y="2564100"/>
            <a:ext cx="4014283" cy="2000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DB90E3-4A0F-8647-9866-69A11FF714A4}"/>
              </a:ext>
            </a:extLst>
          </p:cNvPr>
          <p:cNvSpPr txBox="1"/>
          <p:nvPr/>
        </p:nvSpPr>
        <p:spPr>
          <a:xfrm>
            <a:off x="5917213" y="2443780"/>
            <a:ext cx="5546677" cy="239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ready to make the most of the gradual easing of restrictions to grasp the opportunities of what each new freedom allows you to do.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057A9-6A7F-D047-9374-2377C768DD09}"/>
              </a:ext>
            </a:extLst>
          </p:cNvPr>
          <p:cNvCxnSpPr/>
          <p:nvPr/>
        </p:nvCxnSpPr>
        <p:spPr>
          <a:xfrm>
            <a:off x="5749048" y="1957161"/>
            <a:ext cx="0" cy="32139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84CD-34C8-2041-8188-788B005D632A}"/>
              </a:ext>
            </a:extLst>
          </p:cNvPr>
          <p:cNvSpPr/>
          <p:nvPr/>
        </p:nvSpPr>
        <p:spPr>
          <a:xfrm>
            <a:off x="0" y="0"/>
            <a:ext cx="12192000" cy="83657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50F04-6342-244B-A880-AE25724D0ACB}"/>
              </a:ext>
            </a:extLst>
          </p:cNvPr>
          <p:cNvSpPr txBox="1"/>
          <p:nvPr/>
        </p:nvSpPr>
        <p:spPr>
          <a:xfrm>
            <a:off x="330738" y="145914"/>
            <a:ext cx="900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APPROACHING THE JOURNEY OUT OF LOCKDOWN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B90E3-4A0F-8647-9866-69A11FF714A4}"/>
              </a:ext>
            </a:extLst>
          </p:cNvPr>
          <p:cNvSpPr txBox="1"/>
          <p:nvPr/>
        </p:nvSpPr>
        <p:spPr>
          <a:xfrm>
            <a:off x="5822620" y="2375626"/>
            <a:ext cx="5546677" cy="23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 the gradual easing of restrictions as your friend in setting a sensible pace for a return to what feels like a more natural rhythm of church life. 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83B4E-591A-8549-9DB3-05E85E14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771" y="2564131"/>
            <a:ext cx="4014161" cy="19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057A9-6A7F-D047-9374-2377C768DD09}"/>
              </a:ext>
            </a:extLst>
          </p:cNvPr>
          <p:cNvCxnSpPr/>
          <p:nvPr/>
        </p:nvCxnSpPr>
        <p:spPr>
          <a:xfrm flipH="1">
            <a:off x="5680841" y="1986455"/>
            <a:ext cx="10621" cy="3184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84CD-34C8-2041-8188-788B005D632A}"/>
              </a:ext>
            </a:extLst>
          </p:cNvPr>
          <p:cNvSpPr/>
          <p:nvPr/>
        </p:nvSpPr>
        <p:spPr>
          <a:xfrm>
            <a:off x="0" y="0"/>
            <a:ext cx="12192000" cy="83657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50F04-6342-244B-A880-AE25724D0ACB}"/>
              </a:ext>
            </a:extLst>
          </p:cNvPr>
          <p:cNvSpPr txBox="1"/>
          <p:nvPr/>
        </p:nvSpPr>
        <p:spPr>
          <a:xfrm>
            <a:off x="330738" y="145914"/>
            <a:ext cx="900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APPROACHING THE JOURNEY OUT OF LOCKDOWN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B90E3-4A0F-8647-9866-69A11FF714A4}"/>
              </a:ext>
            </a:extLst>
          </p:cNvPr>
          <p:cNvSpPr txBox="1"/>
          <p:nvPr/>
        </p:nvSpPr>
        <p:spPr>
          <a:xfrm>
            <a:off x="5680841" y="2145110"/>
            <a:ext cx="5830034" cy="28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getting core things back first, beginning with the restoration of worship, followed by gatherings which promote reconnection with those groups with whom ties have been most weakened.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32E2E-64FE-794D-9DC9-301EDBD5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84" y="2564097"/>
            <a:ext cx="4014283" cy="20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057A9-6A7F-D047-9374-2377C768DD09}"/>
              </a:ext>
            </a:extLst>
          </p:cNvPr>
          <p:cNvCxnSpPr/>
          <p:nvPr/>
        </p:nvCxnSpPr>
        <p:spPr>
          <a:xfrm>
            <a:off x="5749048" y="1957161"/>
            <a:ext cx="0" cy="32139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84CD-34C8-2041-8188-788B005D632A}"/>
              </a:ext>
            </a:extLst>
          </p:cNvPr>
          <p:cNvSpPr/>
          <p:nvPr/>
        </p:nvSpPr>
        <p:spPr>
          <a:xfrm>
            <a:off x="0" y="0"/>
            <a:ext cx="12192000" cy="83657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50F04-6342-244B-A880-AE25724D0ACB}"/>
              </a:ext>
            </a:extLst>
          </p:cNvPr>
          <p:cNvSpPr txBox="1"/>
          <p:nvPr/>
        </p:nvSpPr>
        <p:spPr>
          <a:xfrm>
            <a:off x="330738" y="145914"/>
            <a:ext cx="900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APPROACHING THE JOURNEY OUT OF LOCKDOWN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B90E3-4A0F-8647-9866-69A11FF714A4}"/>
              </a:ext>
            </a:extLst>
          </p:cNvPr>
          <p:cNvSpPr txBox="1"/>
          <p:nvPr/>
        </p:nvSpPr>
        <p:spPr>
          <a:xfrm>
            <a:off x="5749048" y="2145114"/>
            <a:ext cx="5991007" cy="28380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yourself permission to acknowledge that not everything you did before should recommence and that there may be new and different ways of reshaping core activities of church life.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7BC48-9FB2-0445-AF41-0CB945B0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93" y="2594995"/>
            <a:ext cx="3890267" cy="19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057A9-6A7F-D047-9374-2377C768DD09}"/>
              </a:ext>
            </a:extLst>
          </p:cNvPr>
          <p:cNvCxnSpPr/>
          <p:nvPr/>
        </p:nvCxnSpPr>
        <p:spPr>
          <a:xfrm>
            <a:off x="5749048" y="1957161"/>
            <a:ext cx="0" cy="32139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84CD-34C8-2041-8188-788B005D632A}"/>
              </a:ext>
            </a:extLst>
          </p:cNvPr>
          <p:cNvSpPr/>
          <p:nvPr/>
        </p:nvSpPr>
        <p:spPr>
          <a:xfrm>
            <a:off x="0" y="0"/>
            <a:ext cx="12192000" cy="83657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50F04-6342-244B-A880-AE25724D0ACB}"/>
              </a:ext>
            </a:extLst>
          </p:cNvPr>
          <p:cNvSpPr txBox="1"/>
          <p:nvPr/>
        </p:nvSpPr>
        <p:spPr>
          <a:xfrm>
            <a:off x="330738" y="145914"/>
            <a:ext cx="900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APPROACHING THE JOURNEY OUT OF LOCKDOWN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B90E3-4A0F-8647-9866-69A11FF714A4}"/>
              </a:ext>
            </a:extLst>
          </p:cNvPr>
          <p:cNvSpPr txBox="1"/>
          <p:nvPr/>
        </p:nvSpPr>
        <p:spPr>
          <a:xfrm>
            <a:off x="5749048" y="2375626"/>
            <a:ext cx="5546677" cy="23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the possibilities of extending church activities and facilities to others beyond our own membership as a way of sharing God's grace.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29229-80B3-9E4D-B994-09A14B89C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24" y="2612269"/>
            <a:ext cx="3823062" cy="19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057A9-6A7F-D047-9374-2377C768DD09}"/>
              </a:ext>
            </a:extLst>
          </p:cNvPr>
          <p:cNvCxnSpPr/>
          <p:nvPr/>
        </p:nvCxnSpPr>
        <p:spPr>
          <a:xfrm>
            <a:off x="5749048" y="1957161"/>
            <a:ext cx="0" cy="32139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84CD-34C8-2041-8188-788B005D632A}"/>
              </a:ext>
            </a:extLst>
          </p:cNvPr>
          <p:cNvSpPr/>
          <p:nvPr/>
        </p:nvSpPr>
        <p:spPr>
          <a:xfrm>
            <a:off x="0" y="0"/>
            <a:ext cx="12192000" cy="83657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50F04-6342-244B-A880-AE25724D0ACB}"/>
              </a:ext>
            </a:extLst>
          </p:cNvPr>
          <p:cNvSpPr txBox="1"/>
          <p:nvPr/>
        </p:nvSpPr>
        <p:spPr>
          <a:xfrm>
            <a:off x="330738" y="145914"/>
            <a:ext cx="900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APPROACHING THE JOURNEY OUT OF LOCKDOWN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B90E3-4A0F-8647-9866-69A11FF714A4}"/>
              </a:ext>
            </a:extLst>
          </p:cNvPr>
          <p:cNvSpPr txBox="1"/>
          <p:nvPr/>
        </p:nvSpPr>
        <p:spPr>
          <a:xfrm>
            <a:off x="5990493" y="2145114"/>
            <a:ext cx="5147688" cy="28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Anticipate that progress may be haphazard, with unexpected gains to be gratefully celebrated, but also likely changes of pace, maybe even pauses, on the journey.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C8D9E-FD87-2148-A5A0-766F32D7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54" y="2460842"/>
            <a:ext cx="3886365" cy="19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10458</TotalTime>
  <Words>289</Words>
  <Application>Microsoft Office PowerPoint</Application>
  <PresentationFormat>Widescreen</PresentationFormat>
  <Paragraphs>33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Lynne Herbison</cp:lastModifiedBy>
  <cp:revision>118</cp:revision>
  <dcterms:created xsi:type="dcterms:W3CDTF">2021-04-12T11:00:50Z</dcterms:created>
  <dcterms:modified xsi:type="dcterms:W3CDTF">2021-05-26T12:21:28Z</dcterms:modified>
</cp:coreProperties>
</file>