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004B"/>
    <a:srgbClr val="336699"/>
    <a:srgbClr val="0099CC"/>
    <a:srgbClr val="3C77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80" d="100"/>
          <a:sy n="180" d="100"/>
        </p:scale>
        <p:origin x="-12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F99D-1BAC-D54F-B069-4B4DC1DF3D3E}" type="datetimeFigureOut">
              <a:rPr lang="en-US" smtClean="0"/>
              <a:t>28/08/18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49C6-B438-F541-8B08-AACC9E33E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607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F99D-1BAC-D54F-B069-4B4DC1DF3D3E}" type="datetimeFigureOut">
              <a:rPr lang="en-US" smtClean="0"/>
              <a:t>28/08/18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49C6-B438-F541-8B08-AACC9E33E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26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F99D-1BAC-D54F-B069-4B4DC1DF3D3E}" type="datetimeFigureOut">
              <a:rPr lang="en-US" smtClean="0"/>
              <a:t>28/08/18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49C6-B438-F541-8B08-AACC9E33E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537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F99D-1BAC-D54F-B069-4B4DC1DF3D3E}" type="datetimeFigureOut">
              <a:rPr lang="en-US" smtClean="0"/>
              <a:t>28/08/18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49C6-B438-F541-8B08-AACC9E33E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250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F99D-1BAC-D54F-B069-4B4DC1DF3D3E}" type="datetimeFigureOut">
              <a:rPr lang="en-US" smtClean="0"/>
              <a:t>28/08/18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49C6-B438-F541-8B08-AACC9E33E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274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F99D-1BAC-D54F-B069-4B4DC1DF3D3E}" type="datetimeFigureOut">
              <a:rPr lang="en-US" smtClean="0"/>
              <a:t>28/08/18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49C6-B438-F541-8B08-AACC9E33E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77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F99D-1BAC-D54F-B069-4B4DC1DF3D3E}" type="datetimeFigureOut">
              <a:rPr lang="en-US" smtClean="0"/>
              <a:t>28/08/18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49C6-B438-F541-8B08-AACC9E33E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261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F99D-1BAC-D54F-B069-4B4DC1DF3D3E}" type="datetimeFigureOut">
              <a:rPr lang="en-US" smtClean="0"/>
              <a:t>28/08/18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49C6-B438-F541-8B08-AACC9E33E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715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F99D-1BAC-D54F-B069-4B4DC1DF3D3E}" type="datetimeFigureOut">
              <a:rPr lang="en-US" smtClean="0"/>
              <a:t>28/08/18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49C6-B438-F541-8B08-AACC9E33E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562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F99D-1BAC-D54F-B069-4B4DC1DF3D3E}" type="datetimeFigureOut">
              <a:rPr lang="en-US" smtClean="0"/>
              <a:t>28/08/18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49C6-B438-F541-8B08-AACC9E33E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889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2F99D-1BAC-D54F-B069-4B4DC1DF3D3E}" type="datetimeFigureOut">
              <a:rPr lang="en-US" smtClean="0"/>
              <a:t>28/08/18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49C6-B438-F541-8B08-AACC9E33E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247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2F99D-1BAC-D54F-B069-4B4DC1DF3D3E}" type="datetimeFigureOut">
              <a:rPr lang="en-US" smtClean="0"/>
              <a:t>28/08/18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549C6-B438-F541-8B08-AACC9E33E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566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928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1217"/>
            <a:ext cx="3051691" cy="7999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6436" y="1740447"/>
            <a:ext cx="815926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/>
            <a:r>
              <a:rPr lang="en-GB" sz="3500" b="1" i="1" dirty="0"/>
              <a:t>Send me your light and your faithful care, </a:t>
            </a:r>
            <a:r>
              <a:rPr lang="en-GB" sz="3500" b="1" i="1" dirty="0">
                <a:solidFill>
                  <a:srgbClr val="4D004B"/>
                </a:solidFill>
              </a:rPr>
              <a:t>let them lead me</a:t>
            </a:r>
            <a:r>
              <a:rPr lang="en-GB" sz="3500" b="1" i="1" dirty="0"/>
              <a:t>; let them bring me to your holy mountain, </a:t>
            </a:r>
            <a:r>
              <a:rPr lang="en-GB" sz="3500" b="1" i="1" dirty="0">
                <a:solidFill>
                  <a:srgbClr val="4D004B"/>
                </a:solidFill>
              </a:rPr>
              <a:t>to the place where you dwell</a:t>
            </a:r>
            <a:r>
              <a:rPr lang="en-GB" sz="3500" b="1" i="1" dirty="0"/>
              <a:t>. Then I will go to the altar of God, to God, </a:t>
            </a:r>
            <a:r>
              <a:rPr lang="en-GB" sz="3500" b="1" i="1" dirty="0">
                <a:solidFill>
                  <a:srgbClr val="4D004B"/>
                </a:solidFill>
              </a:rPr>
              <a:t>my joy </a:t>
            </a:r>
            <a:r>
              <a:rPr lang="en-GB" sz="3500" b="1" i="1" dirty="0"/>
              <a:t>and </a:t>
            </a:r>
            <a:r>
              <a:rPr lang="en-GB" sz="3500" b="1" i="1" dirty="0">
                <a:solidFill>
                  <a:srgbClr val="4D004B"/>
                </a:solidFill>
              </a:rPr>
              <a:t>my delight</a:t>
            </a:r>
            <a:r>
              <a:rPr lang="en-GB" sz="3500" b="1" i="1" dirty="0"/>
              <a:t>, I will praise you with the lyre, </a:t>
            </a:r>
            <a:r>
              <a:rPr lang="en-GB" sz="3500" b="1" i="1" dirty="0" smtClean="0"/>
              <a:t/>
            </a:r>
            <a:br>
              <a:rPr lang="en-GB" sz="3500" b="1" i="1" dirty="0" smtClean="0"/>
            </a:br>
            <a:r>
              <a:rPr lang="en-GB" sz="3500" b="1" i="1" dirty="0" smtClean="0"/>
              <a:t>O </a:t>
            </a:r>
            <a:r>
              <a:rPr lang="en-GB" sz="3500" b="1" i="1" dirty="0"/>
              <a:t>God, my God</a:t>
            </a:r>
            <a:r>
              <a:rPr lang="en-GB" sz="3500" b="1" i="1" dirty="0" smtClean="0"/>
              <a:t>.</a:t>
            </a:r>
          </a:p>
          <a:p>
            <a:pPr marL="457200"/>
            <a:r>
              <a:rPr lang="en-GB" sz="2400" b="1" dirty="0" smtClean="0"/>
              <a:t>Psalm 43:3-4</a:t>
            </a:r>
            <a:endParaRPr lang="en-GB" sz="2400" dirty="0"/>
          </a:p>
          <a:p>
            <a:pPr marL="457200">
              <a:spcAft>
                <a:spcPts val="0"/>
              </a:spcAft>
            </a:pP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230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86" y="691217"/>
            <a:ext cx="3051691" cy="7999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55076" y="1990703"/>
            <a:ext cx="7610621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rgbClr val="4D004B"/>
                </a:solidFill>
              </a:rPr>
              <a:t>Pray that we would know the leading of God’s light – </a:t>
            </a:r>
            <a:r>
              <a:rPr lang="en-GB" sz="4000" dirty="0"/>
              <a:t>Ask that God’s ways for us would become increasingly clear.</a:t>
            </a:r>
          </a:p>
          <a:p>
            <a:pPr marL="457200">
              <a:spcAft>
                <a:spcPts val="0"/>
              </a:spcAft>
            </a:pP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950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86" y="691217"/>
            <a:ext cx="3051691" cy="7999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55076" y="1740447"/>
            <a:ext cx="761062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rgbClr val="4D004B"/>
                </a:solidFill>
              </a:rPr>
              <a:t>Pray that God would light up our times of worship by his presence – </a:t>
            </a:r>
            <a:r>
              <a:rPr lang="en-GB" sz="4000" dirty="0"/>
              <a:t>Ask God for a fresh awareness and experience of him in our church services.</a:t>
            </a:r>
          </a:p>
          <a:p>
            <a:pPr marL="457200">
              <a:spcAft>
                <a:spcPts val="0"/>
              </a:spcAft>
            </a:pP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680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86" y="691217"/>
            <a:ext cx="3051691" cy="7999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55076" y="1740447"/>
            <a:ext cx="761062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rgbClr val="4D004B"/>
                </a:solidFill>
              </a:rPr>
              <a:t>Pray that the light of God would bring joy to our life together – </a:t>
            </a:r>
            <a:endParaRPr lang="en-GB" sz="4000" b="1" dirty="0" smtClean="0">
              <a:solidFill>
                <a:srgbClr val="4D004B"/>
              </a:solidFill>
            </a:endParaRPr>
          </a:p>
          <a:p>
            <a:r>
              <a:rPr lang="en-GB" sz="4000" dirty="0" smtClean="0"/>
              <a:t>Ask </a:t>
            </a:r>
            <a:r>
              <a:rPr lang="en-GB" sz="4000" dirty="0"/>
              <a:t>that God would lift any heaviness and gloom hanging over our church life and bring a renewed sense of joy.</a:t>
            </a:r>
          </a:p>
          <a:p>
            <a:pPr marL="457200">
              <a:spcAft>
                <a:spcPts val="0"/>
              </a:spcAft>
            </a:pP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511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86" y="691217"/>
            <a:ext cx="3051691" cy="7999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55076" y="1894451"/>
            <a:ext cx="761062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rgbClr val="4D004B"/>
                </a:solidFill>
              </a:rPr>
              <a:t>Pray that we would delight in God and his ways for us – </a:t>
            </a:r>
            <a:r>
              <a:rPr lang="en-GB" sz="4000" dirty="0"/>
              <a:t>Ask for a spirit of delight in God and thankfulness to him in all </a:t>
            </a:r>
            <a:r>
              <a:rPr lang="en-GB" sz="4000"/>
              <a:t>we </a:t>
            </a:r>
            <a:r>
              <a:rPr lang="en-GB" sz="4000" smtClean="0"/>
              <a:t/>
            </a:r>
            <a:br>
              <a:rPr lang="en-GB" sz="4000" smtClean="0"/>
            </a:br>
            <a:r>
              <a:rPr lang="en-GB" sz="4000" smtClean="0"/>
              <a:t>do </a:t>
            </a:r>
            <a:r>
              <a:rPr lang="en-GB" sz="4000" dirty="0"/>
              <a:t>as a church.</a:t>
            </a:r>
          </a:p>
          <a:p>
            <a:pPr marL="457200">
              <a:spcAft>
                <a:spcPts val="0"/>
              </a:spcAft>
            </a:pP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620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172</Words>
  <Application>Microsoft Macintosh PowerPoint</Application>
  <PresentationFormat>On-screen Show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McCormick</dc:creator>
  <cp:lastModifiedBy>James McCormick</cp:lastModifiedBy>
  <cp:revision>18</cp:revision>
  <dcterms:created xsi:type="dcterms:W3CDTF">2018-08-21T15:24:24Z</dcterms:created>
  <dcterms:modified xsi:type="dcterms:W3CDTF">2018-08-28T12:27:06Z</dcterms:modified>
</cp:coreProperties>
</file>