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3"/>
            <a:ext cx="7197726" cy="1405467"/>
          </a:xfrm>
        </p:spPr>
        <p:txBody>
          <a:bodyPr anchor="t">
            <a:normAutofit/>
          </a:bodyPr>
          <a:lstStyle>
            <a:lvl1pPr marL="0" indent="0" algn="r">
              <a:buNone/>
              <a:defRPr sz="1800" cap="all">
                <a:solidFill>
                  <a:schemeClr val="tx1"/>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09"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9" y="5870575"/>
            <a:ext cx="551167" cy="377825"/>
          </a:xfrm>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55252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3" indent="0">
              <a:buNone/>
              <a:defRPr sz="1600"/>
            </a:lvl2pPr>
            <a:lvl3pPr marL="914406" indent="0">
              <a:buNone/>
              <a:defRPr sz="1600"/>
            </a:lvl3pPr>
            <a:lvl4pPr marL="1371609" indent="0">
              <a:buNone/>
              <a:defRPr sz="1600"/>
            </a:lvl4pPr>
            <a:lvl5pPr marL="1828812" indent="0">
              <a:buNone/>
              <a:defRPr sz="1600"/>
            </a:lvl5pPr>
            <a:lvl6pPr marL="2286015" indent="0">
              <a:buNone/>
              <a:defRPr sz="1600"/>
            </a:lvl6pPr>
            <a:lvl7pPr marL="2743218" indent="0">
              <a:buNone/>
              <a:defRPr sz="1600"/>
            </a:lvl7pPr>
            <a:lvl8pPr marL="3200421" indent="0">
              <a:buNone/>
              <a:defRPr sz="1600"/>
            </a:lvl8pPr>
            <a:lvl9pPr marL="3657624"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400"/>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7140978"/>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3" indent="0">
              <a:buNone/>
              <a:defRPr sz="1800">
                <a:solidFill>
                  <a:schemeClr val="tx1">
                    <a:tint val="75000"/>
                  </a:schemeClr>
                </a:solidFill>
              </a:defRPr>
            </a:lvl2pPr>
            <a:lvl3pPr marL="914406" indent="0">
              <a:buNone/>
              <a:defRPr sz="1600">
                <a:solidFill>
                  <a:schemeClr val="tx1">
                    <a:tint val="75000"/>
                  </a:schemeClr>
                </a:solidFill>
              </a:defRPr>
            </a:lvl3pPr>
            <a:lvl4pPr marL="1371609" indent="0">
              <a:buNone/>
              <a:defRPr sz="1400">
                <a:solidFill>
                  <a:schemeClr val="tx1">
                    <a:tint val="75000"/>
                  </a:schemeClr>
                </a:solidFill>
              </a:defRPr>
            </a:lvl4pPr>
            <a:lvl5pPr marL="1828812" indent="0">
              <a:buNone/>
              <a:defRPr sz="1400">
                <a:solidFill>
                  <a:schemeClr val="tx1">
                    <a:tint val="75000"/>
                  </a:schemeClr>
                </a:solidFill>
              </a:defRPr>
            </a:lvl5pPr>
            <a:lvl6pPr marL="2286015" indent="0">
              <a:buNone/>
              <a:defRPr sz="1400">
                <a:solidFill>
                  <a:schemeClr val="tx1">
                    <a:tint val="75000"/>
                  </a:schemeClr>
                </a:solidFill>
              </a:defRPr>
            </a:lvl6pPr>
            <a:lvl7pPr marL="2743218" indent="0">
              <a:buNone/>
              <a:defRPr sz="1400">
                <a:solidFill>
                  <a:schemeClr val="tx1">
                    <a:tint val="75000"/>
                  </a:schemeClr>
                </a:solidFill>
              </a:defRPr>
            </a:lvl7pPr>
            <a:lvl8pPr marL="3200421" indent="0">
              <a:buNone/>
              <a:defRPr sz="1400">
                <a:solidFill>
                  <a:schemeClr val="tx1">
                    <a:tint val="75000"/>
                  </a:schemeClr>
                </a:solidFill>
              </a:defRPr>
            </a:lvl8pPr>
            <a:lvl9pPr marL="365762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7692424"/>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2" name="TextBox 11"/>
          <p:cNvSpPr txBox="1"/>
          <p:nvPr/>
        </p:nvSpPr>
        <p:spPr>
          <a:xfrm>
            <a:off x="10237868" y="2743200"/>
            <a:ext cx="609600" cy="584776"/>
          </a:xfrm>
          <a:prstGeom prst="rect">
            <a:avLst/>
          </a:prstGeom>
        </p:spPr>
        <p:txBody>
          <a:bodyPr vert="horz" lIns="91438" tIns="45719" rIns="91438" bIns="4571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3"/>
            <a:r>
              <a:rPr lang="en-US" sz="8000" dirty="0">
                <a:solidFill>
                  <a:prstClr val="white"/>
                </a:solidFill>
                <a:effectLst/>
              </a:rPr>
              <a:t>”</a:t>
            </a:r>
          </a:p>
        </p:txBody>
      </p:sp>
      <p:sp>
        <p:nvSpPr>
          <p:cNvPr id="13" name="TextBox 12"/>
          <p:cNvSpPr txBox="1"/>
          <p:nvPr/>
        </p:nvSpPr>
        <p:spPr>
          <a:xfrm>
            <a:off x="488276" y="823338"/>
            <a:ext cx="609600" cy="584776"/>
          </a:xfrm>
          <a:prstGeom prst="rect">
            <a:avLst/>
          </a:prstGeom>
        </p:spPr>
        <p:txBody>
          <a:bodyPr vert="horz" lIns="91438" tIns="45719" rIns="91438" bIns="4571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3"/>
            <a:r>
              <a:rPr lang="en-US" sz="8000" dirty="0">
                <a:solidFill>
                  <a:prstClr val="white"/>
                </a:solidFill>
                <a:effectLst/>
              </a:rPr>
              <a:t>“</a:t>
            </a:r>
          </a:p>
        </p:txBody>
      </p:sp>
      <p:sp>
        <p:nvSpPr>
          <p:cNvPr id="16" name="Title 1"/>
          <p:cNvSpPr>
            <a:spLocks noGrp="1"/>
          </p:cNvSpPr>
          <p:nvPr>
            <p:ph type="title"/>
          </p:nvPr>
        </p:nvSpPr>
        <p:spPr>
          <a:xfrm>
            <a:off x="992268" y="609602"/>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6" y="3352800"/>
            <a:ext cx="9339184" cy="381000"/>
          </a:xfrm>
        </p:spPr>
        <p:txBody>
          <a:bodyPr anchor="ctr"/>
          <a:lstStyle>
            <a:lvl1pPr marL="0" indent="0">
              <a:buFontTx/>
              <a:buNone/>
              <a:defRPr/>
            </a:lvl1pPr>
            <a:lvl2pPr marL="457203" indent="0">
              <a:buFontTx/>
              <a:buNone/>
              <a:defRPr/>
            </a:lvl2pPr>
            <a:lvl3pPr marL="914406" indent="0">
              <a:buFontTx/>
              <a:buNone/>
              <a:defRPr/>
            </a:lvl3pPr>
            <a:lvl4pPr marL="1371609" indent="0">
              <a:buFontTx/>
              <a:buNone/>
              <a:defRPr/>
            </a:lvl4pPr>
            <a:lvl5pPr marL="1828812"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3" indent="0">
              <a:buNone/>
              <a:defRPr sz="1800">
                <a:solidFill>
                  <a:schemeClr val="tx1">
                    <a:tint val="75000"/>
                  </a:schemeClr>
                </a:solidFill>
              </a:defRPr>
            </a:lvl2pPr>
            <a:lvl3pPr marL="914406" indent="0">
              <a:buNone/>
              <a:defRPr sz="1600">
                <a:solidFill>
                  <a:schemeClr val="tx1">
                    <a:tint val="75000"/>
                  </a:schemeClr>
                </a:solidFill>
              </a:defRPr>
            </a:lvl3pPr>
            <a:lvl4pPr marL="1371609" indent="0">
              <a:buNone/>
              <a:defRPr sz="1400">
                <a:solidFill>
                  <a:schemeClr val="tx1">
                    <a:tint val="75000"/>
                  </a:schemeClr>
                </a:solidFill>
              </a:defRPr>
            </a:lvl4pPr>
            <a:lvl5pPr marL="1828812" indent="0">
              <a:buNone/>
              <a:defRPr sz="1400">
                <a:solidFill>
                  <a:schemeClr val="tx1">
                    <a:tint val="75000"/>
                  </a:schemeClr>
                </a:solidFill>
              </a:defRPr>
            </a:lvl5pPr>
            <a:lvl6pPr marL="2286015" indent="0">
              <a:buNone/>
              <a:defRPr sz="1400">
                <a:solidFill>
                  <a:schemeClr val="tx1">
                    <a:tint val="75000"/>
                  </a:schemeClr>
                </a:solidFill>
              </a:defRPr>
            </a:lvl6pPr>
            <a:lvl7pPr marL="2743218" indent="0">
              <a:buNone/>
              <a:defRPr sz="1400">
                <a:solidFill>
                  <a:schemeClr val="tx1">
                    <a:tint val="75000"/>
                  </a:schemeClr>
                </a:solidFill>
              </a:defRPr>
            </a:lvl7pPr>
            <a:lvl8pPr marL="3200421" indent="0">
              <a:buNone/>
              <a:defRPr sz="1400">
                <a:solidFill>
                  <a:schemeClr val="tx1">
                    <a:tint val="75000"/>
                  </a:schemeClr>
                </a:solidFill>
              </a:defRPr>
            </a:lvl8pPr>
            <a:lvl9pPr marL="365762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2287506"/>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3"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3" indent="0">
              <a:buNone/>
              <a:defRPr sz="1800">
                <a:solidFill>
                  <a:schemeClr val="tx1">
                    <a:tint val="75000"/>
                  </a:schemeClr>
                </a:solidFill>
              </a:defRPr>
            </a:lvl2pPr>
            <a:lvl3pPr marL="914406" indent="0">
              <a:buNone/>
              <a:defRPr sz="1600">
                <a:solidFill>
                  <a:schemeClr val="tx1">
                    <a:tint val="75000"/>
                  </a:schemeClr>
                </a:solidFill>
              </a:defRPr>
            </a:lvl3pPr>
            <a:lvl4pPr marL="1371609" indent="0">
              <a:buNone/>
              <a:defRPr sz="1400">
                <a:solidFill>
                  <a:schemeClr val="tx1">
                    <a:tint val="75000"/>
                  </a:schemeClr>
                </a:solidFill>
              </a:defRPr>
            </a:lvl4pPr>
            <a:lvl5pPr marL="1828812" indent="0">
              <a:buNone/>
              <a:defRPr sz="1400">
                <a:solidFill>
                  <a:schemeClr val="tx1">
                    <a:tint val="75000"/>
                  </a:schemeClr>
                </a:solidFill>
              </a:defRPr>
            </a:lvl5pPr>
            <a:lvl6pPr marL="2286015" indent="0">
              <a:buNone/>
              <a:defRPr sz="1400">
                <a:solidFill>
                  <a:schemeClr val="tx1">
                    <a:tint val="75000"/>
                  </a:schemeClr>
                </a:solidFill>
              </a:defRPr>
            </a:lvl6pPr>
            <a:lvl7pPr marL="2743218" indent="0">
              <a:buNone/>
              <a:defRPr sz="1400">
                <a:solidFill>
                  <a:schemeClr val="tx1">
                    <a:tint val="75000"/>
                  </a:schemeClr>
                </a:solidFill>
              </a:defRPr>
            </a:lvl7pPr>
            <a:lvl8pPr marL="3200421" indent="0">
              <a:buNone/>
              <a:defRPr sz="1400">
                <a:solidFill>
                  <a:schemeClr val="tx1">
                    <a:tint val="75000"/>
                  </a:schemeClr>
                </a:solidFill>
              </a:defRPr>
            </a:lvl8pPr>
            <a:lvl9pPr marL="365762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40762910"/>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8" y="2743200"/>
            <a:ext cx="609600" cy="584776"/>
          </a:xfrm>
          <a:prstGeom prst="rect">
            <a:avLst/>
          </a:prstGeom>
        </p:spPr>
        <p:txBody>
          <a:bodyPr vert="horz" lIns="91438" tIns="45719" rIns="91438" bIns="4571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3"/>
            <a:r>
              <a:rPr lang="en-US" sz="8000" dirty="0">
                <a:solidFill>
                  <a:prstClr val="white"/>
                </a:solidFill>
                <a:effectLst/>
              </a:rPr>
              <a:t>”</a:t>
            </a:r>
          </a:p>
        </p:txBody>
      </p:sp>
      <p:sp>
        <p:nvSpPr>
          <p:cNvPr id="14" name="TextBox 13"/>
          <p:cNvSpPr txBox="1"/>
          <p:nvPr/>
        </p:nvSpPr>
        <p:spPr>
          <a:xfrm>
            <a:off x="488276" y="823338"/>
            <a:ext cx="609600" cy="584776"/>
          </a:xfrm>
          <a:prstGeom prst="rect">
            <a:avLst/>
          </a:prstGeom>
        </p:spPr>
        <p:txBody>
          <a:bodyPr vert="horz" lIns="91438" tIns="45719" rIns="91438" bIns="4571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3"/>
            <a:r>
              <a:rPr lang="en-US" sz="8000" dirty="0">
                <a:solidFill>
                  <a:prstClr val="white"/>
                </a:solidFill>
                <a:effectLst/>
              </a:rPr>
              <a:t>“</a:t>
            </a:r>
          </a:p>
        </p:txBody>
      </p:sp>
      <p:sp>
        <p:nvSpPr>
          <p:cNvPr id="16" name="Title 1"/>
          <p:cNvSpPr>
            <a:spLocks noGrp="1"/>
          </p:cNvSpPr>
          <p:nvPr>
            <p:ph type="title"/>
          </p:nvPr>
        </p:nvSpPr>
        <p:spPr>
          <a:xfrm>
            <a:off x="992268" y="609602"/>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3" indent="0">
              <a:buNone/>
              <a:defRPr sz="1800">
                <a:solidFill>
                  <a:schemeClr val="tx1">
                    <a:tint val="75000"/>
                  </a:schemeClr>
                </a:solidFill>
              </a:defRPr>
            </a:lvl2pPr>
            <a:lvl3pPr marL="914406" indent="0">
              <a:buNone/>
              <a:defRPr sz="1600">
                <a:solidFill>
                  <a:schemeClr val="tx1">
                    <a:tint val="75000"/>
                  </a:schemeClr>
                </a:solidFill>
              </a:defRPr>
            </a:lvl3pPr>
            <a:lvl4pPr marL="1371609" indent="0">
              <a:buNone/>
              <a:defRPr sz="1400">
                <a:solidFill>
                  <a:schemeClr val="tx1">
                    <a:tint val="75000"/>
                  </a:schemeClr>
                </a:solidFill>
              </a:defRPr>
            </a:lvl4pPr>
            <a:lvl5pPr marL="1828812" indent="0">
              <a:buNone/>
              <a:defRPr sz="1400">
                <a:solidFill>
                  <a:schemeClr val="tx1">
                    <a:tint val="75000"/>
                  </a:schemeClr>
                </a:solidFill>
              </a:defRPr>
            </a:lvl5pPr>
            <a:lvl6pPr marL="2286015" indent="0">
              <a:buNone/>
              <a:defRPr sz="1400">
                <a:solidFill>
                  <a:schemeClr val="tx1">
                    <a:tint val="75000"/>
                  </a:schemeClr>
                </a:solidFill>
              </a:defRPr>
            </a:lvl6pPr>
            <a:lvl7pPr marL="2743218" indent="0">
              <a:buNone/>
              <a:defRPr sz="1400">
                <a:solidFill>
                  <a:schemeClr val="tx1">
                    <a:tint val="75000"/>
                  </a:schemeClr>
                </a:solidFill>
              </a:defRPr>
            </a:lvl7pPr>
            <a:lvl8pPr marL="3200421" indent="0">
              <a:buNone/>
              <a:defRPr sz="1400">
                <a:solidFill>
                  <a:schemeClr val="tx1">
                    <a:tint val="75000"/>
                  </a:schemeClr>
                </a:solidFill>
              </a:defRPr>
            </a:lvl8pPr>
            <a:lvl9pPr marL="365762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0131254"/>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3" indent="0">
              <a:buNone/>
              <a:defRPr sz="1800">
                <a:solidFill>
                  <a:schemeClr val="tx1">
                    <a:tint val="75000"/>
                  </a:schemeClr>
                </a:solidFill>
              </a:defRPr>
            </a:lvl2pPr>
            <a:lvl3pPr marL="914406" indent="0">
              <a:buNone/>
              <a:defRPr sz="1600">
                <a:solidFill>
                  <a:schemeClr val="tx1">
                    <a:tint val="75000"/>
                  </a:schemeClr>
                </a:solidFill>
              </a:defRPr>
            </a:lvl3pPr>
            <a:lvl4pPr marL="1371609" indent="0">
              <a:buNone/>
              <a:defRPr sz="1400">
                <a:solidFill>
                  <a:schemeClr val="tx1">
                    <a:tint val="75000"/>
                  </a:schemeClr>
                </a:solidFill>
              </a:defRPr>
            </a:lvl4pPr>
            <a:lvl5pPr marL="1828812" indent="0">
              <a:buNone/>
              <a:defRPr sz="1400">
                <a:solidFill>
                  <a:schemeClr val="tx1">
                    <a:tint val="75000"/>
                  </a:schemeClr>
                </a:solidFill>
              </a:defRPr>
            </a:lvl5pPr>
            <a:lvl6pPr marL="2286015" indent="0">
              <a:buNone/>
              <a:defRPr sz="1400">
                <a:solidFill>
                  <a:schemeClr val="tx1">
                    <a:tint val="75000"/>
                  </a:schemeClr>
                </a:solidFill>
              </a:defRPr>
            </a:lvl6pPr>
            <a:lvl7pPr marL="2743218" indent="0">
              <a:buNone/>
              <a:defRPr sz="1400">
                <a:solidFill>
                  <a:schemeClr val="tx1">
                    <a:tint val="75000"/>
                  </a:schemeClr>
                </a:solidFill>
              </a:defRPr>
            </a:lvl7pPr>
            <a:lvl8pPr marL="3200421" indent="0">
              <a:buNone/>
              <a:defRPr sz="1400">
                <a:solidFill>
                  <a:schemeClr val="tx1">
                    <a:tint val="75000"/>
                  </a:schemeClr>
                </a:solidFill>
              </a:defRPr>
            </a:lvl8pPr>
            <a:lvl9pPr marL="365762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492688"/>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8" name="Title 1"/>
          <p:cNvSpPr>
            <a:spLocks noGrp="1"/>
          </p:cNvSpPr>
          <p:nvPr>
            <p:ph type="title"/>
          </p:nvPr>
        </p:nvSpPr>
        <p:spPr>
          <a:xfrm>
            <a:off x="685802" y="609601"/>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667885"/>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239619"/>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05914061"/>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3" indent="0">
              <a:buNone/>
              <a:defRPr sz="1800">
                <a:solidFill>
                  <a:schemeClr val="tx1">
                    <a:tint val="75000"/>
                  </a:schemeClr>
                </a:solidFill>
              </a:defRPr>
            </a:lvl2pPr>
            <a:lvl3pPr marL="914406" indent="0">
              <a:buNone/>
              <a:defRPr sz="1600">
                <a:solidFill>
                  <a:schemeClr val="tx1">
                    <a:tint val="75000"/>
                  </a:schemeClr>
                </a:solidFill>
              </a:defRPr>
            </a:lvl3pPr>
            <a:lvl4pPr marL="1371609" indent="0">
              <a:buNone/>
              <a:defRPr sz="1400">
                <a:solidFill>
                  <a:schemeClr val="tx1">
                    <a:tint val="75000"/>
                  </a:schemeClr>
                </a:solidFill>
              </a:defRPr>
            </a:lvl4pPr>
            <a:lvl5pPr marL="1828812" indent="0">
              <a:buNone/>
              <a:defRPr sz="1400">
                <a:solidFill>
                  <a:schemeClr val="tx1">
                    <a:tint val="75000"/>
                  </a:schemeClr>
                </a:solidFill>
              </a:defRPr>
            </a:lvl5pPr>
            <a:lvl6pPr marL="2286015" indent="0">
              <a:buNone/>
              <a:defRPr sz="1400">
                <a:solidFill>
                  <a:schemeClr val="tx1">
                    <a:tint val="75000"/>
                  </a:schemeClr>
                </a:solidFill>
              </a:defRPr>
            </a:lvl6pPr>
            <a:lvl7pPr marL="2743218" indent="0">
              <a:buNone/>
              <a:defRPr sz="1400">
                <a:solidFill>
                  <a:schemeClr val="tx1">
                    <a:tint val="75000"/>
                  </a:schemeClr>
                </a:solidFill>
              </a:defRPr>
            </a:lvl7pPr>
            <a:lvl8pPr marL="3200421" indent="0">
              <a:buNone/>
              <a:defRPr sz="1400">
                <a:solidFill>
                  <a:schemeClr val="tx1">
                    <a:tint val="75000"/>
                  </a:schemeClr>
                </a:solidFill>
              </a:defRPr>
            </a:lvl8pPr>
            <a:lvl9pPr marL="365762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8190771"/>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3"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6" y="2142068"/>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7697284"/>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2"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4" y="2226734"/>
            <a:ext cx="4722813" cy="576262"/>
          </a:xfrm>
        </p:spPr>
        <p:txBody>
          <a:bodyPr anchor="b">
            <a:noAutofit/>
          </a:bodyPr>
          <a:lstStyle>
            <a:lvl1pPr marL="0" indent="0">
              <a:buNone/>
              <a:defRPr sz="2800" b="0"/>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43395824"/>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96872976"/>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03250153"/>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1" y="3445933"/>
            <a:ext cx="3680885" cy="1828800"/>
          </a:xfrm>
        </p:spPr>
        <p:txBody>
          <a:bodyPr anchor="t">
            <a:normAutofit/>
          </a:bodyPr>
          <a:lstStyle>
            <a:lvl1pPr marL="0" indent="0">
              <a:buNone/>
              <a:defRPr sz="1600"/>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6022147"/>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1"/>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3" indent="0">
              <a:buNone/>
              <a:defRPr sz="1600"/>
            </a:lvl2pPr>
            <a:lvl3pPr marL="914406" indent="0">
              <a:buNone/>
              <a:defRPr sz="1600"/>
            </a:lvl3pPr>
            <a:lvl4pPr marL="1371609" indent="0">
              <a:buNone/>
              <a:defRPr sz="1600"/>
            </a:lvl4pPr>
            <a:lvl5pPr marL="1828812" indent="0">
              <a:buNone/>
              <a:defRPr sz="1600"/>
            </a:lvl5pPr>
            <a:lvl6pPr marL="2286015" indent="0">
              <a:buNone/>
              <a:defRPr sz="1600"/>
            </a:lvl6pPr>
            <a:lvl7pPr marL="2743218" indent="0">
              <a:buNone/>
              <a:defRPr sz="1600"/>
            </a:lvl7pPr>
            <a:lvl8pPr marL="3200421" indent="0">
              <a:buNone/>
              <a:defRPr sz="1600"/>
            </a:lvl8pPr>
            <a:lvl9pPr marL="3657624"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971800"/>
            <a:ext cx="6164653" cy="1828800"/>
          </a:xfrm>
        </p:spPr>
        <p:txBody>
          <a:bodyPr anchor="t">
            <a:normAutofit/>
          </a:bodyPr>
          <a:lstStyle>
            <a:lvl1pPr marL="0" indent="0">
              <a:buNone/>
              <a:defRPr sz="1800"/>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solidFill>
              </a:rPr>
              <a:pPr/>
              <a:t>5/16/2017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8241898"/>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609601"/>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2" y="2142068"/>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3"/>
            <a:fld id="{48A87A34-81AB-432B-8DAE-1953F412C126}" type="datetimeFigureOut">
              <a:rPr lang="en-US" smtClean="0">
                <a:solidFill>
                  <a:prstClr val="white"/>
                </a:solidFill>
              </a:rPr>
              <a:pPr defTabSz="457203"/>
              <a:t>5/16/2017</a:t>
            </a:fld>
            <a:endParaRPr lang="en-US" dirty="0">
              <a:solidFill>
                <a:prstClr val="white"/>
              </a:solidFill>
            </a:endParaRPr>
          </a:p>
        </p:txBody>
      </p:sp>
      <p:sp>
        <p:nvSpPr>
          <p:cNvPr id="5" name="Footer Placeholder 4"/>
          <p:cNvSpPr>
            <a:spLocks noGrp="1"/>
          </p:cNvSpPr>
          <p:nvPr>
            <p:ph type="ftr" sz="quarter" idx="3"/>
          </p:nvPr>
        </p:nvSpPr>
        <p:spPr>
          <a:xfrm>
            <a:off x="685801"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3"/>
            <a:endParaRPr lang="en-US" dirty="0">
              <a:solidFill>
                <a:prstClr val="white"/>
              </a:solidFill>
            </a:endParaRPr>
          </a:p>
        </p:txBody>
      </p:sp>
      <p:sp>
        <p:nvSpPr>
          <p:cNvPr id="6" name="Slide Number Placeholder 5"/>
          <p:cNvSpPr>
            <a:spLocks noGrp="1"/>
          </p:cNvSpPr>
          <p:nvPr>
            <p:ph type="sldNum" sz="quarter" idx="4"/>
          </p:nvPr>
        </p:nvSpPr>
        <p:spPr>
          <a:xfrm>
            <a:off x="10266061"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3"/>
            <a:fld id="{6D22F896-40B5-4ADD-8801-0D06FADFA095}" type="slidenum">
              <a:rPr lang="en-US" smtClean="0">
                <a:solidFill>
                  <a:prstClr val="white"/>
                </a:solidFill>
              </a:rPr>
              <a:pPr defTabSz="457203"/>
              <a:t>‹#›</a:t>
            </a:fld>
            <a:endParaRPr lang="en-US" dirty="0">
              <a:solidFill>
                <a:prstClr val="white"/>
              </a:solidFill>
            </a:endParaRPr>
          </a:p>
        </p:txBody>
      </p:sp>
    </p:spTree>
    <p:extLst>
      <p:ext uri="{BB962C8B-B14F-4D97-AF65-F5344CB8AC3E}">
        <p14:creationId xmlns:p14="http://schemas.microsoft.com/office/powerpoint/2010/main" val="29452378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txStyles>
    <p:titleStyle>
      <a:lvl1pPr algn="l" defTabSz="457203"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2" indent="-285752" algn="l" defTabSz="457203"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5" indent="-285752" algn="l" defTabSz="457203"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8" indent="-285752" algn="l" defTabSz="457203"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60" indent="-171451" algn="l" defTabSz="45720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64" indent="-171451" algn="l" defTabSz="45720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17" indent="-228602" algn="l" defTabSz="45720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19" indent="-228602" algn="l" defTabSz="45720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23" indent="-228602" algn="l" defTabSz="45720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25" indent="-228602" algn="l" defTabSz="45720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3" rtl="0" eaLnBrk="1" latinLnBrk="0" hangingPunct="1">
        <a:defRPr sz="1800" kern="1200">
          <a:solidFill>
            <a:schemeClr val="tx1"/>
          </a:solidFill>
          <a:latin typeface="+mn-lt"/>
          <a:ea typeface="+mn-ea"/>
          <a:cs typeface="+mn-cs"/>
        </a:defRPr>
      </a:lvl1pPr>
      <a:lvl2pPr marL="457203" algn="l" defTabSz="457203" rtl="0" eaLnBrk="1" latinLnBrk="0" hangingPunct="1">
        <a:defRPr sz="1800" kern="1200">
          <a:solidFill>
            <a:schemeClr val="tx1"/>
          </a:solidFill>
          <a:latin typeface="+mn-lt"/>
          <a:ea typeface="+mn-ea"/>
          <a:cs typeface="+mn-cs"/>
        </a:defRPr>
      </a:lvl2pPr>
      <a:lvl3pPr marL="914406" algn="l" defTabSz="457203" rtl="0" eaLnBrk="1" latinLnBrk="0" hangingPunct="1">
        <a:defRPr sz="1800" kern="1200">
          <a:solidFill>
            <a:schemeClr val="tx1"/>
          </a:solidFill>
          <a:latin typeface="+mn-lt"/>
          <a:ea typeface="+mn-ea"/>
          <a:cs typeface="+mn-cs"/>
        </a:defRPr>
      </a:lvl3pPr>
      <a:lvl4pPr marL="1371609" algn="l" defTabSz="457203" rtl="0" eaLnBrk="1" latinLnBrk="0" hangingPunct="1">
        <a:defRPr sz="1800" kern="1200">
          <a:solidFill>
            <a:schemeClr val="tx1"/>
          </a:solidFill>
          <a:latin typeface="+mn-lt"/>
          <a:ea typeface="+mn-ea"/>
          <a:cs typeface="+mn-cs"/>
        </a:defRPr>
      </a:lvl4pPr>
      <a:lvl5pPr marL="1828812" algn="l" defTabSz="457203" rtl="0" eaLnBrk="1" latinLnBrk="0" hangingPunct="1">
        <a:defRPr sz="1800" kern="1200">
          <a:solidFill>
            <a:schemeClr val="tx1"/>
          </a:solidFill>
          <a:latin typeface="+mn-lt"/>
          <a:ea typeface="+mn-ea"/>
          <a:cs typeface="+mn-cs"/>
        </a:defRPr>
      </a:lvl5pPr>
      <a:lvl6pPr marL="2286015" algn="l" defTabSz="457203" rtl="0" eaLnBrk="1" latinLnBrk="0" hangingPunct="1">
        <a:defRPr sz="1800" kern="1200">
          <a:solidFill>
            <a:schemeClr val="tx1"/>
          </a:solidFill>
          <a:latin typeface="+mn-lt"/>
          <a:ea typeface="+mn-ea"/>
          <a:cs typeface="+mn-cs"/>
        </a:defRPr>
      </a:lvl6pPr>
      <a:lvl7pPr marL="2743218" algn="l" defTabSz="457203" rtl="0" eaLnBrk="1" latinLnBrk="0" hangingPunct="1">
        <a:defRPr sz="1800" kern="1200">
          <a:solidFill>
            <a:schemeClr val="tx1"/>
          </a:solidFill>
          <a:latin typeface="+mn-lt"/>
          <a:ea typeface="+mn-ea"/>
          <a:cs typeface="+mn-cs"/>
        </a:defRPr>
      </a:lvl7pPr>
      <a:lvl8pPr marL="3200421" algn="l" defTabSz="457203" rtl="0" eaLnBrk="1" latinLnBrk="0" hangingPunct="1">
        <a:defRPr sz="1800" kern="1200">
          <a:solidFill>
            <a:schemeClr val="tx1"/>
          </a:solidFill>
          <a:latin typeface="+mn-lt"/>
          <a:ea typeface="+mn-ea"/>
          <a:cs typeface="+mn-cs"/>
        </a:defRPr>
      </a:lvl8pPr>
      <a:lvl9pPr marL="3657624" algn="l" defTabSz="4572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93341" y="269130"/>
            <a:ext cx="4233253" cy="602286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6326594" y="269129"/>
            <a:ext cx="4059759" cy="6005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2401892"/>
      </p:ext>
    </p:extLst>
  </p:cSld>
  <p:clrMapOvr>
    <a:masterClrMapping/>
  </p:clrMapOvr>
  <mc:AlternateContent xmlns:mc="http://schemas.openxmlformats.org/markup-compatibility/2006" xmlns:p14="http://schemas.microsoft.com/office/powerpoint/2010/main">
    <mc:Choice Requires="p14">
      <p:transition spd="slow" p14:dur="3900" advClick="0">
        <p14:glitter pattern="hexagon"/>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solidFill>
                  <a:srgbClr val="FFFF00"/>
                </a:solidFill>
              </a:rPr>
              <a:t>Global mission</a:t>
            </a:r>
          </a:p>
        </p:txBody>
      </p:sp>
      <p:pic>
        <p:nvPicPr>
          <p:cNvPr id="9" name="Picture Placeholder 8"/>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80" t="228" r="-180" b="51590"/>
          <a:stretch/>
        </p:blipFill>
        <p:spPr>
          <a:xfrm>
            <a:off x="1371724" y="907465"/>
            <a:ext cx="8759597" cy="3164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p:txBody>
          <a:bodyPr>
            <a:noAutofit/>
          </a:bodyPr>
          <a:lstStyle/>
          <a:p>
            <a:r>
              <a:rPr lang="en-GB" sz="3200" dirty="0">
                <a:solidFill>
                  <a:srgbClr val="FFFF00"/>
                </a:solidFill>
              </a:rPr>
              <a:t>Because of your generosity - PW MISSION FUND contributed £190,000 in 2016 - Council for Global Mission </a:t>
            </a:r>
          </a:p>
        </p:txBody>
      </p:sp>
    </p:spTree>
    <p:extLst>
      <p:ext uri="{BB962C8B-B14F-4D97-AF65-F5344CB8AC3E}">
        <p14:creationId xmlns:p14="http://schemas.microsoft.com/office/powerpoint/2010/main" val="1128945974"/>
      </p:ext>
    </p:extLst>
  </p:cSld>
  <p:clrMapOvr>
    <a:masterClrMapping/>
  </p:clrMapOvr>
  <mc:AlternateContent xmlns:mc="http://schemas.openxmlformats.org/markup-compatibility/2006" xmlns:p14="http://schemas.microsoft.com/office/powerpoint/2010/main">
    <mc:Choice Requires="p14">
      <p:transition spd="slow" p14:dur="3900" advClick="0" advTm="9000">
        <p14:glitter pattern="hexagon"/>
      </p:transition>
    </mc:Choice>
    <mc:Fallback xmlns="">
      <p:transition spd="slow" advClick="0" advTm="9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rgbClr val="FFFF00"/>
                </a:solidFill>
              </a:rPr>
              <a:t>Your Partnership in the gospel reaches across our world</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5909" b="25909"/>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p:txBody>
          <a:bodyPr>
            <a:normAutofit/>
          </a:bodyPr>
          <a:lstStyle/>
          <a:p>
            <a:r>
              <a:rPr lang="en-GB" sz="2000" b="1" dirty="0">
                <a:solidFill>
                  <a:srgbClr val="FFFF00"/>
                </a:solidFill>
              </a:rPr>
              <a:t>That all might hear and know the reality of Christ in their lives</a:t>
            </a:r>
          </a:p>
        </p:txBody>
      </p:sp>
    </p:spTree>
    <p:extLst>
      <p:ext uri="{BB962C8B-B14F-4D97-AF65-F5344CB8AC3E}">
        <p14:creationId xmlns:p14="http://schemas.microsoft.com/office/powerpoint/2010/main" val="2013931852"/>
      </p:ext>
    </p:extLst>
  </p:cSld>
  <p:clrMapOvr>
    <a:masterClrMapping/>
  </p:clrMapOvr>
  <mc:AlternateContent xmlns:mc="http://schemas.openxmlformats.org/markup-compatibility/2006" xmlns:p14="http://schemas.microsoft.com/office/powerpoint/2010/main">
    <mc:Choice Requires="p14">
      <p:transition spd="slow" p14:dur="3900" advClick="0" advTm="8000">
        <p14:glitter pattern="hexagon"/>
      </p:transition>
    </mc:Choice>
    <mc:Fallback xmlns="">
      <p:transition spd="slow" advClick="0" advTm="8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solidFill>
                  <a:srgbClr val="FFFF00"/>
                </a:solidFill>
              </a:rPr>
              <a:t>Resourcing and equipping women’s ministry</a:t>
            </a:r>
          </a:p>
        </p:txBody>
      </p:sp>
      <p:sp>
        <p:nvSpPr>
          <p:cNvPr id="4" name="Text Placeholder 3"/>
          <p:cNvSpPr>
            <a:spLocks noGrp="1"/>
          </p:cNvSpPr>
          <p:nvPr>
            <p:ph type="body" sz="half" idx="2"/>
          </p:nvPr>
        </p:nvSpPr>
        <p:spPr/>
        <p:txBody>
          <a:bodyPr>
            <a:noAutofit/>
          </a:bodyPr>
          <a:lstStyle/>
          <a:p>
            <a:r>
              <a:rPr lang="en-GB" sz="3200" dirty="0">
                <a:solidFill>
                  <a:srgbClr val="FFFF00"/>
                </a:solidFill>
              </a:rPr>
              <a:t>Through your partnership we can inspire and equip women to do women’s ministry in their congregations</a:t>
            </a:r>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3023" b="41231"/>
          <a:stretch/>
        </p:blipFill>
        <p:spPr>
          <a:xfrm>
            <a:off x="1371725" y="932177"/>
            <a:ext cx="8759597" cy="3164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6069724" y="1371655"/>
            <a:ext cx="3689034" cy="1261884"/>
          </a:xfrm>
          <a:prstGeom prst="rect">
            <a:avLst/>
          </a:prstGeom>
          <a:noFill/>
        </p:spPr>
        <p:txBody>
          <a:bodyPr wrap="square" rtlCol="0">
            <a:spAutoFit/>
          </a:bodyPr>
          <a:lstStyle/>
          <a:p>
            <a:pPr defTabSz="914406"/>
            <a:r>
              <a:rPr lang="en-GB" sz="3600" dirty="0">
                <a:solidFill>
                  <a:prstClr val="white"/>
                </a:solidFill>
                <a:latin typeface="Calibri" panose="020F0502020204030204"/>
              </a:rPr>
              <a:t>INSPIRATIONS</a:t>
            </a:r>
          </a:p>
          <a:p>
            <a:pPr defTabSz="914406"/>
            <a:r>
              <a:rPr lang="en-GB" sz="2000" dirty="0">
                <a:solidFill>
                  <a:prstClr val="white"/>
                </a:solidFill>
                <a:latin typeface="Calibri" panose="020F0502020204030204"/>
              </a:rPr>
              <a:t>A RESOURCE FOR WOMEN’S MINISTRY</a:t>
            </a:r>
          </a:p>
        </p:txBody>
      </p:sp>
    </p:spTree>
    <p:extLst>
      <p:ext uri="{BB962C8B-B14F-4D97-AF65-F5344CB8AC3E}">
        <p14:creationId xmlns:p14="http://schemas.microsoft.com/office/powerpoint/2010/main" val="2668616914"/>
      </p:ext>
    </p:extLst>
  </p:cSld>
  <p:clrMapOvr>
    <a:masterClrMapping/>
  </p:clrMapOvr>
  <mc:AlternateContent xmlns:mc="http://schemas.openxmlformats.org/markup-compatibility/2006" xmlns:p14="http://schemas.microsoft.com/office/powerpoint/2010/main">
    <mc:Choice Requires="p14">
      <p:transition spd="slow" p14:dur="3900" advClick="0" advTm="8000">
        <p14:glitter pattern="hexagon"/>
      </p:transition>
    </mc:Choice>
    <mc:Fallback xmlns="">
      <p:transition spd="slow" advClick="0" advTm="8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941" y="4691238"/>
            <a:ext cx="10131161" cy="1105260"/>
          </a:xfrm>
        </p:spPr>
        <p:txBody>
          <a:bodyPr>
            <a:noAutofit/>
          </a:bodyPr>
          <a:lstStyle/>
          <a:p>
            <a:r>
              <a:rPr lang="en-GB" sz="3600" b="1" cap="none" dirty="0">
                <a:solidFill>
                  <a:srgbClr val="FFFF00"/>
                </a:solidFill>
              </a:rPr>
              <a:t>Through your partnership PW staff and volunteers can provide effective administration for the organisation </a:t>
            </a:r>
          </a:p>
        </p:txBody>
      </p:sp>
      <p:pic>
        <p:nvPicPr>
          <p:cNvPr id="4" name="Picture Placeholder 3"/>
          <p:cNvPicPr>
            <a:picLocks noGrp="1" noChangeAspect="1"/>
          </p:cNvPicPr>
          <p:nvPr>
            <p:ph type="pic" idx="1"/>
          </p:nvPr>
        </p:nvPicPr>
        <p:blipFill>
          <a:blip r:embed="rId2"/>
          <a:srcRect t="14148" b="14148"/>
          <a:stretch>
            <a:fillRect/>
          </a:stretch>
        </p:blipFill>
        <p:spPr>
          <a:xfrm>
            <a:off x="1391603" y="872544"/>
            <a:ext cx="8759597" cy="3164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8815279"/>
      </p:ext>
    </p:extLst>
  </p:cSld>
  <p:clrMapOvr>
    <a:masterClrMapping/>
  </p:clrMapOvr>
  <mc:AlternateContent xmlns:mc="http://schemas.openxmlformats.org/markup-compatibility/2006" xmlns:p14="http://schemas.microsoft.com/office/powerpoint/2010/main">
    <mc:Choice Requires="p14">
      <p:transition spd="slow" p14:dur="3900" advClick="0" advTm="8000">
        <p14:glitter pattern="hexagon"/>
      </p:transition>
    </mc:Choice>
    <mc:Fallback xmlns="">
      <p:transition spd="slow" advClick="0" advTm="8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943" y="4760878"/>
            <a:ext cx="10131161" cy="1032376"/>
          </a:xfrm>
        </p:spPr>
        <p:txBody>
          <a:bodyPr>
            <a:noAutofit/>
          </a:bodyPr>
          <a:lstStyle/>
          <a:p>
            <a:r>
              <a:rPr lang="en-GB" sz="3600" b="1" cap="none" dirty="0">
                <a:solidFill>
                  <a:srgbClr val="FFFF00"/>
                </a:solidFill>
              </a:rPr>
              <a:t>We can facilitate the development of women’s ministry throughout our church in Ireland </a:t>
            </a:r>
          </a:p>
        </p:txBody>
      </p:sp>
      <p:sp>
        <p:nvSpPr>
          <p:cNvPr id="4" name="Text Placeholder 3"/>
          <p:cNvSpPr>
            <a:spLocks noGrp="1"/>
          </p:cNvSpPr>
          <p:nvPr>
            <p:ph type="body" sz="half" idx="2"/>
          </p:nvPr>
        </p:nvSpPr>
        <p:spPr>
          <a:xfrm>
            <a:off x="685943" y="5793253"/>
            <a:ext cx="10131161" cy="493699"/>
          </a:xfrm>
        </p:spPr>
        <p:txBody>
          <a:bodyPr>
            <a:noAutofit/>
          </a:bodyPr>
          <a:lstStyle/>
          <a:p>
            <a:r>
              <a:rPr lang="en-GB" sz="3200" b="1" dirty="0">
                <a:solidFill>
                  <a:srgbClr val="FFFF00"/>
                </a:solidFill>
              </a:rPr>
              <a:t>Providing training, organising Forums &amp; Conferences</a:t>
            </a:r>
          </a:p>
        </p:txBody>
      </p:sp>
      <p:pic>
        <p:nvPicPr>
          <p:cNvPr id="9" name="Picture Placeholder 8"/>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258" t="26958" r="258" b="18838"/>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3813988"/>
      </p:ext>
    </p:extLst>
  </p:cSld>
  <p:clrMapOvr>
    <a:masterClrMapping/>
  </p:clrMapOvr>
  <mc:AlternateContent xmlns:mc="http://schemas.openxmlformats.org/markup-compatibility/2006" xmlns:p14="http://schemas.microsoft.com/office/powerpoint/2010/main">
    <mc:Choice Requires="p14">
      <p:transition spd="slow" p14:dur="3900" advClick="0" advTm="9000">
        <p14:glitter pattern="hexagon"/>
      </p:transition>
    </mc:Choice>
    <mc:Fallback xmlns="">
      <p:transition spd="slow" advClick="0" advTm="9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942" y="4890014"/>
            <a:ext cx="10131161" cy="1125139"/>
          </a:xfrm>
        </p:spPr>
        <p:txBody>
          <a:bodyPr>
            <a:noAutofit/>
          </a:bodyPr>
          <a:lstStyle/>
          <a:p>
            <a:r>
              <a:rPr lang="en-GB" sz="3600" b="1" dirty="0">
                <a:solidFill>
                  <a:srgbClr val="FFFF00"/>
                </a:solidFill>
              </a:rPr>
              <a:t/>
            </a:r>
            <a:br>
              <a:rPr lang="en-GB" sz="3600" b="1" dirty="0">
                <a:solidFill>
                  <a:srgbClr val="FFFF00"/>
                </a:solidFill>
              </a:rPr>
            </a:br>
            <a:r>
              <a:rPr lang="en-GB" sz="3600" b="1" dirty="0">
                <a:solidFill>
                  <a:srgbClr val="FFFF00"/>
                </a:solidFill>
              </a:rPr>
              <a:t/>
            </a:r>
            <a:br>
              <a:rPr lang="en-GB" sz="3600" b="1" dirty="0">
                <a:solidFill>
                  <a:srgbClr val="FFFF00"/>
                </a:solidFill>
              </a:rPr>
            </a:br>
            <a:r>
              <a:rPr lang="en-GB" sz="3600" b="1" dirty="0">
                <a:solidFill>
                  <a:srgbClr val="FFFF00"/>
                </a:solidFill>
              </a:rPr>
              <a:t/>
            </a:r>
            <a:br>
              <a:rPr lang="en-GB" sz="3600" b="1" dirty="0">
                <a:solidFill>
                  <a:srgbClr val="FFFF00"/>
                </a:solidFill>
              </a:rPr>
            </a:br>
            <a:r>
              <a:rPr lang="en-GB" sz="3600" b="1" dirty="0">
                <a:solidFill>
                  <a:srgbClr val="FFFF00"/>
                </a:solidFill>
              </a:rPr>
              <a:t/>
            </a:r>
            <a:br>
              <a:rPr lang="en-GB" sz="3600" b="1" dirty="0">
                <a:solidFill>
                  <a:srgbClr val="FFFF00"/>
                </a:solidFill>
              </a:rPr>
            </a:br>
            <a:r>
              <a:rPr lang="en-GB" sz="3600" b="1" cap="none" dirty="0">
                <a:solidFill>
                  <a:srgbClr val="FFFF00"/>
                </a:solidFill>
              </a:rPr>
              <a:t>Because of your partnership, women are encouraged to become disciples of Christ</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7879" b="17879"/>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1133138"/>
      </p:ext>
    </p:extLst>
  </p:cSld>
  <p:clrMapOvr>
    <a:masterClrMapping/>
  </p:clrMapOvr>
  <mc:AlternateContent xmlns:mc="http://schemas.openxmlformats.org/markup-compatibility/2006" xmlns:p14="http://schemas.microsoft.com/office/powerpoint/2010/main">
    <mc:Choice Requires="p14">
      <p:transition spd="slow" p14:dur="3900" advClick="0" advTm="7000">
        <p14:glitter pattern="hexagon"/>
      </p:transition>
    </mc:Choice>
    <mc:Fallback xmlns="">
      <p:transition spd="slow" advClick="0" advTm="7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solidFill>
                  <a:srgbClr val="FFFF00"/>
                </a:solidFill>
                <a:latin typeface="Calibri"/>
              </a:rPr>
              <a:t>Through your giving we can support Special Projects at home and overseas</a:t>
            </a:r>
            <a:endParaRPr lang="en-GB" dirty="0">
              <a:solidFill>
                <a:srgbClr val="FFFF00"/>
              </a:solidFill>
            </a:endParaRPr>
          </a:p>
        </p:txBody>
      </p:sp>
    </p:spTree>
    <p:extLst>
      <p:ext uri="{BB962C8B-B14F-4D97-AF65-F5344CB8AC3E}">
        <p14:creationId xmlns:p14="http://schemas.microsoft.com/office/powerpoint/2010/main" val="61679912"/>
      </p:ext>
    </p:extLst>
  </p:cSld>
  <p:clrMapOvr>
    <a:masterClrMapping/>
  </p:clrMapOvr>
  <mc:AlternateContent xmlns:mc="http://schemas.openxmlformats.org/markup-compatibility/2006" xmlns:p14="http://schemas.microsoft.com/office/powerpoint/2010/main">
    <mc:Choice Requires="p14">
      <p:transition spd="slow" p14:dur="3900" advClick="0" advTm="8000">
        <p14:glitter pattern="hexagon"/>
      </p:transition>
    </mc:Choice>
    <mc:Fallback xmlns="">
      <p:transition spd="slow" advClick="0" advTm="8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FFFF00"/>
                </a:solidFill>
              </a:rPr>
              <a:t>2016-17 Home - the big house</a:t>
            </a:r>
          </a:p>
        </p:txBody>
      </p:sp>
      <p:pic>
        <p:nvPicPr>
          <p:cNvPr id="6" name="Content Placeholder 5"/>
          <p:cNvPicPr>
            <a:picLocks noGrp="1" noChangeAspect="1"/>
          </p:cNvPicPr>
          <p:nvPr>
            <p:ph idx="1"/>
          </p:nvPr>
        </p:nvPicPr>
        <p:blipFill>
          <a:blip r:embed="rId2"/>
          <a:stretch>
            <a:fillRect/>
          </a:stretch>
        </p:blipFill>
        <p:spPr>
          <a:xfrm>
            <a:off x="685943" y="3027246"/>
            <a:ext cx="10131159" cy="1878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8193832"/>
      </p:ext>
    </p:extLst>
  </p:cSld>
  <p:clrMapOvr>
    <a:masterClrMapping/>
  </p:clrMapOvr>
  <mc:AlternateContent xmlns:mc="http://schemas.openxmlformats.org/markup-compatibility/2006" xmlns:p14="http://schemas.microsoft.com/office/powerpoint/2010/main">
    <mc:Choice Requires="p14">
      <p:transition spd="slow" p14:dur="3900" advClick="0" advTm="6000">
        <p14:glitter pattern="hexagon"/>
      </p:transition>
    </mc:Choice>
    <mc:Fallback xmlns="">
      <p:transition spd="slow" advClick="0" advTm="6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solidFill>
                  <a:srgbClr val="FFFF00"/>
                </a:solidFill>
              </a:rPr>
              <a:t>2016 -17 Overseas – The </a:t>
            </a:r>
            <a:r>
              <a:rPr lang="en-GB" sz="4000" b="1" dirty="0" err="1">
                <a:solidFill>
                  <a:srgbClr val="FFFF00"/>
                </a:solidFill>
              </a:rPr>
              <a:t>Johnstons</a:t>
            </a:r>
            <a:r>
              <a:rPr lang="en-GB" sz="4000" b="1" dirty="0">
                <a:solidFill>
                  <a:srgbClr val="FFFF00"/>
                </a:solidFill>
              </a:rPr>
              <a:t> in </a:t>
            </a:r>
            <a:r>
              <a:rPr lang="en-GB" sz="4000" b="1" dirty="0" err="1">
                <a:solidFill>
                  <a:srgbClr val="FFFF00"/>
                </a:solidFill>
              </a:rPr>
              <a:t>Mantova</a:t>
            </a:r>
            <a:r>
              <a:rPr lang="en-GB" sz="4000" b="1" dirty="0">
                <a:solidFill>
                  <a:srgbClr val="FFFF00"/>
                </a:solidFill>
              </a:rPr>
              <a:t>, Italy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578" y="1928312"/>
            <a:ext cx="3585871" cy="4781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501396"/>
      </p:ext>
    </p:extLst>
  </p:cSld>
  <p:clrMapOvr>
    <a:masterClrMapping/>
  </p:clrMapOvr>
  <mc:AlternateContent xmlns:mc="http://schemas.openxmlformats.org/markup-compatibility/2006" xmlns:p14="http://schemas.microsoft.com/office/powerpoint/2010/main">
    <mc:Choice Requires="p14">
      <p:transition spd="slow" p14:dur="3900" advClick="0" advTm="8000">
        <p14:glitter pattern="hexagon"/>
      </p:transition>
    </mc:Choice>
    <mc:Fallback xmlns="">
      <p:transition spd="slow" advClick="0" advTm="8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32" y="477127"/>
            <a:ext cx="10131161" cy="566723"/>
          </a:xfrm>
        </p:spPr>
        <p:txBody>
          <a:bodyPr>
            <a:noAutofit/>
          </a:bodyPr>
          <a:lstStyle/>
          <a:p>
            <a:pPr algn="ctr"/>
            <a:r>
              <a:rPr lang="en-GB" sz="3600" b="1" dirty="0">
                <a:solidFill>
                  <a:srgbClr val="FFFF00"/>
                </a:solidFill>
              </a:rPr>
              <a:t>2017- 18 SPECIAL PROJECT – DEACONESS TRAINING</a:t>
            </a:r>
          </a:p>
        </p:txBody>
      </p:sp>
      <p:pic>
        <p:nvPicPr>
          <p:cNvPr id="7" name="Picture Placeholder 6" descr="utcline"/>
          <p:cNvPicPr>
            <a:picLocks noGrp="1"/>
          </p:cNvPicPr>
          <p:nvPr>
            <p:ph type="pic" idx="1"/>
          </p:nvPr>
        </p:nvPicPr>
        <p:blipFill rotWithShape="1">
          <a:blip r:embed="rId2"/>
          <a:srcRect t="23604" b="14234"/>
          <a:stretch/>
        </p:blipFill>
        <p:spPr bwMode="auto">
          <a:xfrm>
            <a:off x="1371722" y="1250552"/>
            <a:ext cx="8759597" cy="31648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logo1medium"/>
          <p:cNvPicPr/>
          <p:nvPr/>
        </p:nvPicPr>
        <p:blipFill>
          <a:blip r:embed="rId3"/>
          <a:srcRect/>
          <a:stretch>
            <a:fillRect/>
          </a:stretch>
        </p:blipFill>
        <p:spPr bwMode="auto">
          <a:xfrm>
            <a:off x="5080025" y="1043850"/>
            <a:ext cx="1342989" cy="453925"/>
          </a:xfrm>
          <a:prstGeom prst="rect">
            <a:avLst/>
          </a:prstGeom>
          <a:noFill/>
          <a:ln w="9525">
            <a:noFill/>
            <a:miter lim="800000"/>
            <a:headEnd/>
            <a:tailEnd/>
          </a:ln>
        </p:spPr>
      </p:pic>
      <p:sp>
        <p:nvSpPr>
          <p:cNvPr id="3" name="TextBox 2"/>
          <p:cNvSpPr txBox="1"/>
          <p:nvPr/>
        </p:nvSpPr>
        <p:spPr>
          <a:xfrm>
            <a:off x="3199311" y="4622146"/>
            <a:ext cx="5464448" cy="1292662"/>
          </a:xfrm>
          <a:prstGeom prst="rect">
            <a:avLst/>
          </a:prstGeom>
          <a:noFill/>
          <a:ln w="28575">
            <a:solidFill>
              <a:schemeClr val="tx1"/>
            </a:solidFill>
          </a:ln>
        </p:spPr>
        <p:txBody>
          <a:bodyPr wrap="square" rtlCol="0">
            <a:spAutoFit/>
          </a:bodyPr>
          <a:lstStyle/>
          <a:p>
            <a:pPr algn="ctr" defTabSz="914406"/>
            <a:r>
              <a:rPr lang="en-GB" sz="2400" b="1" dirty="0">
                <a:solidFill>
                  <a:srgbClr val="FFFF00"/>
                </a:solidFill>
                <a:latin typeface="Calibri" panose="020F0502020204030204"/>
              </a:rPr>
              <a:t>THREE NEW Student Deaconesses </a:t>
            </a:r>
          </a:p>
          <a:p>
            <a:pPr algn="ctr" defTabSz="914406"/>
            <a:r>
              <a:rPr lang="en-GB" dirty="0">
                <a:solidFill>
                  <a:srgbClr val="FFFF00"/>
                </a:solidFill>
                <a:latin typeface="Calibri" panose="020F0502020204030204"/>
              </a:rPr>
              <a:t>Will commence a three year course in Diaconate Studies</a:t>
            </a:r>
            <a:br>
              <a:rPr lang="en-GB" dirty="0">
                <a:solidFill>
                  <a:srgbClr val="FFFF00"/>
                </a:solidFill>
                <a:latin typeface="Calibri" panose="020F0502020204030204"/>
              </a:rPr>
            </a:br>
            <a:r>
              <a:rPr lang="en-GB" dirty="0">
                <a:solidFill>
                  <a:srgbClr val="FFFF00"/>
                </a:solidFill>
                <a:latin typeface="Calibri" panose="020F0502020204030204"/>
              </a:rPr>
              <a:t>at Union Theological College, Belfast,</a:t>
            </a:r>
          </a:p>
          <a:p>
            <a:pPr algn="ctr" defTabSz="914406"/>
            <a:r>
              <a:rPr lang="en-GB" dirty="0">
                <a:solidFill>
                  <a:srgbClr val="FFFF00"/>
                </a:solidFill>
                <a:latin typeface="Calibri" panose="020F0502020204030204"/>
              </a:rPr>
              <a:t>September 2017</a:t>
            </a:r>
          </a:p>
        </p:txBody>
      </p:sp>
    </p:spTree>
    <p:extLst>
      <p:ext uri="{BB962C8B-B14F-4D97-AF65-F5344CB8AC3E}">
        <p14:creationId xmlns:p14="http://schemas.microsoft.com/office/powerpoint/2010/main" val="3163015940"/>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943" y="4566897"/>
            <a:ext cx="10131161" cy="1169967"/>
          </a:xfrm>
        </p:spPr>
        <p:txBody>
          <a:bodyPr>
            <a:noAutofit/>
          </a:bodyPr>
          <a:lstStyle/>
          <a:p>
            <a:r>
              <a:rPr lang="en-GB" sz="3600" dirty="0">
                <a:solidFill>
                  <a:srgbClr val="FFFF00"/>
                </a:solidFill>
              </a:rPr>
              <a:t>THE POWER OF WOMEN in prayer IN OUR CONGREGATIONS</a:t>
            </a:r>
          </a:p>
        </p:txBody>
      </p:sp>
      <p:sp>
        <p:nvSpPr>
          <p:cNvPr id="4" name="Text Placeholder 3"/>
          <p:cNvSpPr>
            <a:spLocks noGrp="1"/>
          </p:cNvSpPr>
          <p:nvPr>
            <p:ph type="body" sz="half" idx="2"/>
          </p:nvPr>
        </p:nvSpPr>
        <p:spPr>
          <a:xfrm>
            <a:off x="685943" y="5736864"/>
            <a:ext cx="10131161" cy="493699"/>
          </a:xfrm>
        </p:spPr>
        <p:txBody>
          <a:bodyPr>
            <a:noAutofit/>
          </a:bodyPr>
          <a:lstStyle/>
          <a:p>
            <a:r>
              <a:rPr lang="en-GB" sz="3200" dirty="0">
                <a:solidFill>
                  <a:srgbClr val="FFFF00"/>
                </a:solidFill>
              </a:rPr>
              <a:t>Your partnership in prayer is invaluable  </a:t>
            </a:r>
          </a:p>
        </p:txBody>
      </p:sp>
      <p:pic>
        <p:nvPicPr>
          <p:cNvPr id="7" name="Picture Placeholder 6" descr="C:\Users\cstevenson\AppData\Local\Microsoft\Windows\INetCache\Content.Outlook\QO3QOK8D\33. Bible study.jpg"/>
          <p:cNvPicPr>
            <a:picLocks noGrp="1"/>
          </p:cNvPicPr>
          <p:nvPr>
            <p:ph type="pic" idx="1"/>
          </p:nvPr>
        </p:nvPicPr>
        <p:blipFill rotWithShape="1">
          <a:blip r:embed="rId2">
            <a:extLst>
              <a:ext uri="{28A0092B-C50C-407E-A947-70E740481C1C}">
                <a14:useLocalDpi xmlns:a14="http://schemas.microsoft.com/office/drawing/2010/main" val="0"/>
              </a:ext>
            </a:extLst>
          </a:blip>
          <a:srcRect t="25900" b="25900"/>
          <a:stretch/>
        </p:blipFill>
        <p:spPr bwMode="auto">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18157768"/>
      </p:ext>
    </p:extLst>
  </p:cSld>
  <p:clrMapOvr>
    <a:masterClrMapping/>
  </p:clrMapOvr>
  <mc:AlternateContent xmlns:mc="http://schemas.openxmlformats.org/markup-compatibility/2006" xmlns:p14="http://schemas.microsoft.com/office/powerpoint/2010/main">
    <mc:Choice Requires="p14">
      <p:transition spd="slow" p14:dur="3900" advClick="0" advTm="8000">
        <p14:glitter pattern="hexagon"/>
      </p:transition>
    </mc:Choice>
    <mc:Fallback xmlns="">
      <p:transition spd="slow" advClick="0" advTm="8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76" y="3894399"/>
            <a:ext cx="11499564" cy="1833005"/>
          </a:xfrm>
        </p:spPr>
        <p:txBody>
          <a:bodyPr>
            <a:normAutofit/>
          </a:bodyPr>
          <a:lstStyle/>
          <a:p>
            <a:r>
              <a:rPr lang="en-GB" sz="2800" b="1" dirty="0">
                <a:solidFill>
                  <a:srgbClr val="FFFF00"/>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rPr>
              <a:t>For we are God's workmanship, created in Christ Jesus, to </a:t>
            </a:r>
            <a:r>
              <a:rPr lang="en-GB" sz="2177" b="1" dirty="0">
                <a:solidFill>
                  <a:srgbClr val="FFFF00"/>
                </a:solidFill>
                <a:effectLst>
                  <a:glow rad="38100">
                    <a:prstClr val="black">
                      <a:lumMod val="65000"/>
                      <a:lumOff val="35000"/>
                      <a:alpha val="40000"/>
                    </a:prstClr>
                  </a:glow>
                  <a:outerShdw blurRad="28575" dist="38100" dir="14040000" algn="tl" rotWithShape="0">
                    <a:srgbClr val="000000">
                      <a:alpha val="25000"/>
                    </a:srgbClr>
                  </a:outerShdw>
                </a:effectLst>
                <a:latin typeface="+mn-lt"/>
              </a:rPr>
              <a:t>do good works, which he has prepared in advance for us to do Ephesians  2v10</a:t>
            </a:r>
            <a:r>
              <a:rPr lang="en-GB" sz="2177" b="1" dirty="0">
                <a:solidFill>
                  <a:srgbClr val="FFFF00"/>
                </a:solidFill>
                <a:latin typeface="+mn-lt"/>
              </a:rPr>
              <a:t/>
            </a:r>
            <a:br>
              <a:rPr lang="en-GB" sz="2177" b="1" dirty="0">
                <a:solidFill>
                  <a:srgbClr val="FFFF00"/>
                </a:solidFill>
                <a:latin typeface="+mn-lt"/>
              </a:rPr>
            </a:br>
            <a:endParaRPr lang="en-GB" sz="2177" b="1" dirty="0">
              <a:solidFill>
                <a:srgbClr val="FFFF00"/>
              </a:solidFill>
              <a:latin typeface="+mn-lt"/>
            </a:endParaRPr>
          </a:p>
        </p:txBody>
      </p:sp>
      <p:sp>
        <p:nvSpPr>
          <p:cNvPr id="7" name="TextBox 6"/>
          <p:cNvSpPr txBox="1"/>
          <p:nvPr/>
        </p:nvSpPr>
        <p:spPr>
          <a:xfrm>
            <a:off x="1550623" y="1662737"/>
            <a:ext cx="8355277" cy="1569660"/>
          </a:xfrm>
          <a:prstGeom prst="rect">
            <a:avLst/>
          </a:prstGeom>
          <a:noFill/>
        </p:spPr>
        <p:txBody>
          <a:bodyPr wrap="square" rtlCol="0">
            <a:spAutoFit/>
          </a:bodyPr>
          <a:lstStyle/>
          <a:p>
            <a:pPr algn="ctr" defTabSz="457203"/>
            <a:r>
              <a:rPr lang="en-GB" sz="9600" b="1" dirty="0">
                <a:solidFill>
                  <a:srgbClr val="FFFF00"/>
                </a:solidFill>
                <a:latin typeface="Gigi" panose="04040504061007020D02" pitchFamily="82" charset="0"/>
              </a:rPr>
              <a:t>Thank you  </a:t>
            </a:r>
          </a:p>
        </p:txBody>
      </p:sp>
    </p:spTree>
    <p:extLst>
      <p:ext uri="{BB962C8B-B14F-4D97-AF65-F5344CB8AC3E}">
        <p14:creationId xmlns:p14="http://schemas.microsoft.com/office/powerpoint/2010/main" val="2311413287"/>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548" y="665825"/>
            <a:ext cx="10131161" cy="4343286"/>
          </a:xfrm>
        </p:spPr>
        <p:txBody>
          <a:bodyPr>
            <a:noAutofit/>
          </a:bodyPr>
          <a:lstStyle/>
          <a:p>
            <a:pPr algn="l"/>
            <a:r>
              <a:rPr lang="en-GB" sz="4000" b="1" i="1" dirty="0">
                <a:solidFill>
                  <a:srgbClr val="FFFF00"/>
                </a:solidFill>
              </a:rPr>
              <a:t>‘</a:t>
            </a:r>
            <a:r>
              <a:rPr lang="en-GB" sz="4000" b="1" dirty="0">
                <a:solidFill>
                  <a:srgbClr val="FFFF00"/>
                </a:solidFill>
              </a:rPr>
              <a:t>For our struggle is not against flesh and blood, </a:t>
            </a:r>
            <a:br>
              <a:rPr lang="en-GB" sz="4000" b="1" dirty="0">
                <a:solidFill>
                  <a:srgbClr val="FFFF00"/>
                </a:solidFill>
              </a:rPr>
            </a:br>
            <a:r>
              <a:rPr lang="en-GB" sz="4000" b="1" dirty="0">
                <a:solidFill>
                  <a:srgbClr val="FFFF00"/>
                </a:solidFill>
              </a:rPr>
              <a:t>but against the rulers, against the authorities, </a:t>
            </a:r>
            <a:br>
              <a:rPr lang="en-GB" sz="4000" b="1" dirty="0">
                <a:solidFill>
                  <a:srgbClr val="FFFF00"/>
                </a:solidFill>
              </a:rPr>
            </a:br>
            <a:r>
              <a:rPr lang="en-GB" sz="4000" b="1" dirty="0">
                <a:solidFill>
                  <a:srgbClr val="FFFF00"/>
                </a:solidFill>
              </a:rPr>
              <a:t>against the powers of this dark world </a:t>
            </a:r>
            <a:br>
              <a:rPr lang="en-GB" sz="4000" b="1" dirty="0">
                <a:solidFill>
                  <a:srgbClr val="FFFF00"/>
                </a:solidFill>
              </a:rPr>
            </a:br>
            <a:r>
              <a:rPr lang="en-GB" sz="4000" b="1" dirty="0">
                <a:solidFill>
                  <a:srgbClr val="FFFF00"/>
                </a:solidFill>
              </a:rPr>
              <a:t>and against the spiritual forces of evil in the heavenly realms’. </a:t>
            </a:r>
            <a:br>
              <a:rPr lang="en-GB" sz="4000" b="1" dirty="0">
                <a:solidFill>
                  <a:srgbClr val="FFFF00"/>
                </a:solidFill>
              </a:rPr>
            </a:br>
            <a:r>
              <a:rPr lang="en-GB" sz="2800" b="1" dirty="0">
                <a:solidFill>
                  <a:srgbClr val="FFFF00"/>
                </a:solidFill>
              </a:rPr>
              <a:t>EPHESIANS 6:12 </a:t>
            </a:r>
          </a:p>
        </p:txBody>
      </p:sp>
      <p:sp>
        <p:nvSpPr>
          <p:cNvPr id="3" name="Text Placeholder 2"/>
          <p:cNvSpPr>
            <a:spLocks noGrp="1"/>
          </p:cNvSpPr>
          <p:nvPr>
            <p:ph type="body" idx="1"/>
          </p:nvPr>
        </p:nvSpPr>
        <p:spPr>
          <a:xfrm>
            <a:off x="1349548" y="5621539"/>
            <a:ext cx="10131162" cy="911061"/>
          </a:xfrm>
        </p:spPr>
        <p:txBody>
          <a:bodyPr>
            <a:normAutofit/>
          </a:bodyPr>
          <a:lstStyle/>
          <a:p>
            <a:r>
              <a:rPr lang="en-GB" sz="3200" dirty="0">
                <a:solidFill>
                  <a:srgbClr val="FFFF00"/>
                </a:solidFill>
              </a:rPr>
              <a:t>Because of your partnership in prayer, Strongholds fall </a:t>
            </a:r>
          </a:p>
        </p:txBody>
      </p:sp>
    </p:spTree>
    <p:extLst>
      <p:ext uri="{BB962C8B-B14F-4D97-AF65-F5344CB8AC3E}">
        <p14:creationId xmlns:p14="http://schemas.microsoft.com/office/powerpoint/2010/main" val="3234448445"/>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148" y="588309"/>
            <a:ext cx="10131161" cy="4233957"/>
          </a:xfrm>
        </p:spPr>
        <p:txBody>
          <a:bodyPr>
            <a:normAutofit fontScale="90000"/>
          </a:bodyPr>
          <a:lstStyle/>
          <a:p>
            <a:r>
              <a:rPr lang="en-GB" sz="3600" b="1" i="1" cap="all" dirty="0">
                <a:solidFill>
                  <a:srgbClr val="FFFF00"/>
                </a:solidFill>
              </a:rPr>
              <a:t/>
            </a:r>
            <a:br>
              <a:rPr lang="en-GB" sz="3600" b="1" i="1" cap="all" dirty="0">
                <a:solidFill>
                  <a:srgbClr val="FFFF00"/>
                </a:solidFill>
              </a:rPr>
            </a:br>
            <a:r>
              <a:rPr lang="en-GB" sz="3600" b="1" i="1" cap="all" dirty="0">
                <a:solidFill>
                  <a:srgbClr val="FFFF00"/>
                </a:solidFill>
              </a:rPr>
              <a:t/>
            </a:r>
            <a:br>
              <a:rPr lang="en-GB" sz="3600" b="1" i="1" cap="all" dirty="0">
                <a:solidFill>
                  <a:srgbClr val="FFFF00"/>
                </a:solidFill>
              </a:rPr>
            </a:br>
            <a:r>
              <a:rPr lang="en-GB" sz="4400" b="1" cap="all" dirty="0">
                <a:solidFill>
                  <a:srgbClr val="FFFF00"/>
                </a:solidFill>
              </a:rPr>
              <a:t>Paul said </a:t>
            </a:r>
            <a:r>
              <a:rPr lang="en-GB" sz="4400" b="1" i="1" cap="all" dirty="0">
                <a:solidFill>
                  <a:srgbClr val="FFFF00"/>
                </a:solidFill>
              </a:rPr>
              <a:t>;</a:t>
            </a:r>
            <a:br>
              <a:rPr lang="en-GB" sz="4400" b="1" i="1" cap="all" dirty="0">
                <a:solidFill>
                  <a:srgbClr val="FFFF00"/>
                </a:solidFill>
              </a:rPr>
            </a:br>
            <a:r>
              <a:rPr lang="en-GB" sz="4400" b="1" i="1" cap="all" dirty="0">
                <a:solidFill>
                  <a:srgbClr val="FFFF00"/>
                </a:solidFill>
              </a:rPr>
              <a:t>‘</a:t>
            </a:r>
            <a:r>
              <a:rPr lang="en-GB" sz="4400" b="1" dirty="0">
                <a:solidFill>
                  <a:srgbClr val="FFFF00"/>
                </a:solidFill>
              </a:rPr>
              <a:t>I thank my God every time I remember you. </a:t>
            </a:r>
            <a:r>
              <a:rPr lang="en-GB" sz="4400" b="1" baseline="30000" dirty="0">
                <a:solidFill>
                  <a:srgbClr val="FFFF00"/>
                </a:solidFill>
              </a:rPr>
              <a:t>4 </a:t>
            </a:r>
            <a:r>
              <a:rPr lang="en-GB" sz="4400" b="1" dirty="0">
                <a:solidFill>
                  <a:srgbClr val="FFFF00"/>
                </a:solidFill>
              </a:rPr>
              <a:t>In all my prayers for all of you, I always pray with joy </a:t>
            </a:r>
            <a:r>
              <a:rPr lang="en-GB" sz="4400" b="1" baseline="30000" dirty="0">
                <a:solidFill>
                  <a:srgbClr val="FFFF00"/>
                </a:solidFill>
              </a:rPr>
              <a:t>5 </a:t>
            </a:r>
            <a:r>
              <a:rPr lang="en-GB" sz="4400" b="1" dirty="0">
                <a:solidFill>
                  <a:srgbClr val="FFFF00"/>
                </a:solidFill>
              </a:rPr>
              <a:t>because of your partnership in the gospel from the first day until now, </a:t>
            </a:r>
            <a:r>
              <a:rPr lang="en-GB" sz="4400" b="1" baseline="30000" dirty="0">
                <a:solidFill>
                  <a:srgbClr val="FFFF00"/>
                </a:solidFill>
              </a:rPr>
              <a:t>6 </a:t>
            </a:r>
            <a:r>
              <a:rPr lang="en-GB" sz="4400" b="1" dirty="0">
                <a:solidFill>
                  <a:srgbClr val="FFFF00"/>
                </a:solidFill>
              </a:rPr>
              <a:t>being confident of this, that he who began a good work in you will carry it on to completion until the day of Christ Jesus.’ </a:t>
            </a:r>
            <a:r>
              <a:rPr lang="en-GB" sz="3600" b="1" dirty="0">
                <a:solidFill>
                  <a:srgbClr val="FFFF00"/>
                </a:solidFill>
              </a:rPr>
              <a:t>Philippians 1:3-5</a:t>
            </a:r>
          </a:p>
        </p:txBody>
      </p:sp>
      <p:sp>
        <p:nvSpPr>
          <p:cNvPr id="3" name="Text Placeholder 2"/>
          <p:cNvSpPr>
            <a:spLocks noGrp="1"/>
          </p:cNvSpPr>
          <p:nvPr>
            <p:ph type="body" idx="1"/>
          </p:nvPr>
        </p:nvSpPr>
        <p:spPr>
          <a:xfrm>
            <a:off x="1248164" y="5842909"/>
            <a:ext cx="10131162" cy="702346"/>
          </a:xfrm>
        </p:spPr>
        <p:txBody>
          <a:bodyPr>
            <a:normAutofit/>
          </a:bodyPr>
          <a:lstStyle/>
          <a:p>
            <a:r>
              <a:rPr lang="en-GB" sz="3200" b="1" dirty="0">
                <a:solidFill>
                  <a:srgbClr val="FFFF00"/>
                </a:solidFill>
              </a:rPr>
              <a:t>Together we serve His church</a:t>
            </a:r>
          </a:p>
        </p:txBody>
      </p:sp>
    </p:spTree>
    <p:extLst>
      <p:ext uri="{BB962C8B-B14F-4D97-AF65-F5344CB8AC3E}">
        <p14:creationId xmlns:p14="http://schemas.microsoft.com/office/powerpoint/2010/main" val="1178812093"/>
      </p:ext>
    </p:extLst>
  </p:cSld>
  <p:clrMapOvr>
    <a:masterClrMapping/>
  </p:clrMapOvr>
  <mc:AlternateContent xmlns:mc="http://schemas.openxmlformats.org/markup-compatibility/2006" xmlns:p14="http://schemas.microsoft.com/office/powerpoint/2010/main">
    <mc:Choice Requires="p14">
      <p:transition spd="slow" p14:dur="3900" advClick="0" advTm="12000">
        <p14:glitter pattern="hexagon"/>
      </p:transition>
    </mc:Choice>
    <mc:Fallback xmlns="">
      <p:transition spd="slow" advClick="0" advTm="1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941" y="5597223"/>
            <a:ext cx="10131161" cy="566723"/>
          </a:xfrm>
        </p:spPr>
        <p:txBody>
          <a:bodyPr>
            <a:noAutofit/>
          </a:bodyPr>
          <a:lstStyle/>
          <a:p>
            <a:r>
              <a:rPr lang="en-GB" sz="3200" b="1" dirty="0">
                <a:solidFill>
                  <a:srgbClr val="FFFF00"/>
                </a:solidFill>
              </a:rPr>
              <a:t/>
            </a:r>
            <a:br>
              <a:rPr lang="en-GB" sz="3200" b="1" dirty="0">
                <a:solidFill>
                  <a:srgbClr val="FFFF00"/>
                </a:solidFill>
              </a:rPr>
            </a:br>
            <a:r>
              <a:rPr lang="en-GB" sz="3200" b="1" dirty="0">
                <a:solidFill>
                  <a:srgbClr val="FFFF00"/>
                </a:solidFill>
              </a:rPr>
              <a:t/>
            </a:r>
            <a:br>
              <a:rPr lang="en-GB" sz="3200" b="1" dirty="0">
                <a:solidFill>
                  <a:srgbClr val="FFFF00"/>
                </a:solidFill>
              </a:rPr>
            </a:br>
            <a:r>
              <a:rPr lang="en-GB" sz="3200" b="1" dirty="0">
                <a:solidFill>
                  <a:srgbClr val="FFFF00"/>
                </a:solidFill>
              </a:rPr>
              <a:t/>
            </a:r>
            <a:br>
              <a:rPr lang="en-GB" sz="3200" b="1" dirty="0">
                <a:solidFill>
                  <a:srgbClr val="FFFF00"/>
                </a:solidFill>
              </a:rPr>
            </a:br>
            <a:r>
              <a:rPr lang="en-GB" sz="3200" b="1" dirty="0">
                <a:solidFill>
                  <a:srgbClr val="FFFF00"/>
                </a:solidFill>
              </a:rPr>
              <a:t/>
            </a:r>
            <a:br>
              <a:rPr lang="en-GB" sz="3200" b="1" dirty="0">
                <a:solidFill>
                  <a:srgbClr val="FFFF00"/>
                </a:solidFill>
              </a:rPr>
            </a:br>
            <a:r>
              <a:rPr lang="en-GB" sz="3200" b="1" dirty="0">
                <a:solidFill>
                  <a:srgbClr val="FFFF00"/>
                </a:solidFill>
              </a:rPr>
              <a:t/>
            </a:r>
            <a:br>
              <a:rPr lang="en-GB" sz="3200" b="1" dirty="0">
                <a:solidFill>
                  <a:srgbClr val="FFFF00"/>
                </a:solidFill>
              </a:rPr>
            </a:br>
            <a:r>
              <a:rPr lang="en-GB" sz="3200" b="1" dirty="0">
                <a:solidFill>
                  <a:srgbClr val="FFFF00"/>
                </a:solidFill>
              </a:rPr>
              <a:t/>
            </a:r>
            <a:br>
              <a:rPr lang="en-GB" sz="3200" b="1" dirty="0">
                <a:solidFill>
                  <a:srgbClr val="FFFF00"/>
                </a:solidFill>
              </a:rPr>
            </a:br>
            <a:r>
              <a:rPr lang="en-GB" sz="3200" b="1" dirty="0">
                <a:solidFill>
                  <a:srgbClr val="FFFF00"/>
                </a:solidFill>
              </a:rPr>
              <a:t/>
            </a:r>
            <a:br>
              <a:rPr lang="en-GB" sz="3200" b="1" dirty="0">
                <a:solidFill>
                  <a:srgbClr val="FFFF00"/>
                </a:solidFill>
              </a:rPr>
            </a:br>
            <a:r>
              <a:rPr lang="en-GB" sz="3200" b="1" cap="none" dirty="0">
                <a:solidFill>
                  <a:srgbClr val="FFFF00"/>
                </a:solidFill>
              </a:rPr>
              <a:t>Paul thanked the Philippians for their partnership and we want to thank you for all that you do</a:t>
            </a:r>
          </a:p>
        </p:txBody>
      </p:sp>
      <p:pic>
        <p:nvPicPr>
          <p:cNvPr id="6" name="Picture Placeholder 5"/>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454" t="45367" r="454" b="429"/>
          <a:stretch/>
        </p:blipFill>
        <p:spPr>
          <a:xfrm>
            <a:off x="1429388" y="413208"/>
            <a:ext cx="8759597" cy="3164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7963902"/>
      </p:ext>
    </p:extLst>
  </p:cSld>
  <p:clrMapOvr>
    <a:masterClrMapping/>
  </p:clrMapOvr>
  <mc:AlternateContent xmlns:mc="http://schemas.openxmlformats.org/markup-compatibility/2006" xmlns:p14="http://schemas.microsoft.com/office/powerpoint/2010/main">
    <mc:Choice Requires="p14">
      <p:transition spd="slow" p14:dur="3900" advClick="0" advTm="8000">
        <p14:glitter pattern="hexagon"/>
      </p:transition>
    </mc:Choice>
    <mc:Fallback xmlns="">
      <p:transition spd="slow" advClick="0" advTm="8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720" y="4713280"/>
            <a:ext cx="10131161" cy="1739183"/>
          </a:xfrm>
        </p:spPr>
        <p:txBody>
          <a:bodyPr>
            <a:noAutofit/>
          </a:bodyPr>
          <a:lstStyle/>
          <a:p>
            <a:r>
              <a:rPr lang="en-GB" sz="3200" cap="none" dirty="0">
                <a:solidFill>
                  <a:srgbClr val="FFFF00"/>
                </a:solidFill>
              </a:rPr>
              <a:t>Do you know that because of your partnership in the gospel, in 2016 you raised £551,900 </a:t>
            </a:r>
            <a:br>
              <a:rPr lang="en-GB" sz="3200" cap="none" dirty="0">
                <a:solidFill>
                  <a:srgbClr val="FFFF00"/>
                </a:solidFill>
              </a:rPr>
            </a:br>
            <a:r>
              <a:rPr lang="en-GB" sz="3200" cap="none" dirty="0">
                <a:solidFill>
                  <a:srgbClr val="FFFF00"/>
                </a:solidFill>
              </a:rPr>
              <a:t>This means we can be involved in… </a:t>
            </a:r>
          </a:p>
        </p:txBody>
      </p:sp>
      <p:pic>
        <p:nvPicPr>
          <p:cNvPr id="5"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27" t="855" r="227" b="18980"/>
          <a:stretch/>
        </p:blipFill>
        <p:spPr bwMode="auto">
          <a:xfrm>
            <a:off x="1371725" y="903604"/>
            <a:ext cx="8759597" cy="3164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233152"/>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solidFill>
                  <a:srgbClr val="FFFF00"/>
                </a:solidFill>
              </a:rPr>
              <a:t>..Mission at Home</a:t>
            </a:r>
          </a:p>
        </p:txBody>
      </p:sp>
      <p:pic>
        <p:nvPicPr>
          <p:cNvPr id="5" name="Picture Placeholder 4"/>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80" t="10309" r="180" b="41509"/>
          <a:stretch/>
        </p:blipFill>
        <p:spPr>
          <a:xfrm>
            <a:off x="1371725" y="940415"/>
            <a:ext cx="8759597" cy="3164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p:txBody>
          <a:bodyPr>
            <a:noAutofit/>
          </a:bodyPr>
          <a:lstStyle/>
          <a:p>
            <a:r>
              <a:rPr lang="en-GB" sz="3200" b="1" dirty="0">
                <a:solidFill>
                  <a:srgbClr val="FFFF00"/>
                </a:solidFill>
              </a:rPr>
              <a:t>Deaconesses – PW Mission Fund contributed £250,000 to the Council for Mission in Ireland in 2016 </a:t>
            </a:r>
          </a:p>
        </p:txBody>
      </p:sp>
    </p:spTree>
    <p:extLst>
      <p:ext uri="{BB962C8B-B14F-4D97-AF65-F5344CB8AC3E}">
        <p14:creationId xmlns:p14="http://schemas.microsoft.com/office/powerpoint/2010/main" val="2818981656"/>
      </p:ext>
    </p:extLst>
  </p:cSld>
  <p:clrMapOvr>
    <a:masterClrMapping/>
  </p:clrMapOvr>
  <mc:AlternateContent xmlns:mc="http://schemas.openxmlformats.org/markup-compatibility/2006" xmlns:p14="http://schemas.microsoft.com/office/powerpoint/2010/main">
    <mc:Choice Requires="p14">
      <p:transition spd="slow" p14:dur="3900" advClick="0" advTm="8000">
        <p14:glitter pattern="hexagon"/>
      </p:transition>
    </mc:Choice>
    <mc:Fallback xmlns="">
      <p:transition spd="slow" advClick="0" advTm="8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solidFill>
                  <a:srgbClr val="FFFF00"/>
                </a:solidFill>
              </a:rPr>
              <a:t>Local mission in South Belfast friendship house </a:t>
            </a:r>
          </a:p>
        </p:txBody>
      </p:sp>
      <p:pic>
        <p:nvPicPr>
          <p:cNvPr id="5" name="Picture 2" descr="D:\SBFH.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2898" b="22898"/>
          <a:stretch>
            <a:fillRect/>
          </a:stretch>
        </p:blipFill>
        <p:spPr bwMode="auto">
          <a:xfrm>
            <a:off x="1324429" y="884883"/>
            <a:ext cx="8759597" cy="3164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p:txBody>
          <a:bodyPr>
            <a:noAutofit/>
          </a:bodyPr>
          <a:lstStyle/>
          <a:p>
            <a:r>
              <a:rPr lang="en-GB" sz="3200" dirty="0">
                <a:solidFill>
                  <a:srgbClr val="FFFF00"/>
                </a:solidFill>
              </a:rPr>
              <a:t>Your partnership in the gospel through the work and witness in Friendship House </a:t>
            </a:r>
          </a:p>
        </p:txBody>
      </p:sp>
    </p:spTree>
    <p:extLst>
      <p:ext uri="{BB962C8B-B14F-4D97-AF65-F5344CB8AC3E}">
        <p14:creationId xmlns:p14="http://schemas.microsoft.com/office/powerpoint/2010/main" val="4228002288"/>
      </p:ext>
    </p:extLst>
  </p:cSld>
  <p:clrMapOvr>
    <a:masterClrMapping/>
  </p:clrMapOvr>
  <mc:AlternateContent xmlns:mc="http://schemas.openxmlformats.org/markup-compatibility/2006" xmlns:p14="http://schemas.microsoft.com/office/powerpoint/2010/main">
    <mc:Choice Requires="p14">
      <p:transition spd="slow" p14:dur="3900" advClick="0" advTm="7000">
        <p14:glitter pattern="hexagon"/>
      </p:transition>
    </mc:Choice>
    <mc:Fallback xmlns="">
      <p:transition spd="slow" advClick="0"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solidFill>
                  <a:srgbClr val="FFFF00"/>
                </a:solidFill>
              </a:rPr>
              <a:t>South Belfast friendship house – sandy row </a:t>
            </a:r>
          </a:p>
        </p:txBody>
      </p:sp>
      <p:pic>
        <p:nvPicPr>
          <p:cNvPr id="14" name="Picture 3"/>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17892" b="17892"/>
          <a:stretch/>
        </p:blipFill>
        <p:spPr bwMode="auto">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p:txBody>
          <a:bodyPr>
            <a:noAutofit/>
          </a:bodyPr>
          <a:lstStyle/>
          <a:p>
            <a:r>
              <a:rPr lang="en-GB" sz="3200" dirty="0">
                <a:solidFill>
                  <a:srgbClr val="FFFF00"/>
                </a:solidFill>
              </a:rPr>
              <a:t>PW MISSION FUND contributes to the ongoing ministry to children, teens and adults in South Belfast </a:t>
            </a:r>
          </a:p>
        </p:txBody>
      </p:sp>
    </p:spTree>
    <p:extLst>
      <p:ext uri="{BB962C8B-B14F-4D97-AF65-F5344CB8AC3E}">
        <p14:creationId xmlns:p14="http://schemas.microsoft.com/office/powerpoint/2010/main" val="3742432740"/>
      </p:ext>
    </p:extLst>
  </p:cSld>
  <p:clrMapOvr>
    <a:masterClrMapping/>
  </p:clrMapOvr>
  <mc:AlternateContent xmlns:mc="http://schemas.openxmlformats.org/markup-compatibility/2006" xmlns:p14="http://schemas.microsoft.com/office/powerpoint/2010/main">
    <mc:Choice Requires="p14">
      <p:transition spd="slow" p14:dur="3900" advClick="0" advTm="8000">
        <p14:glitter pattern="hexagon"/>
      </p:transition>
    </mc:Choice>
    <mc:Fallback xmlns="">
      <p:transition spd="slow" advClick="0" advTm="8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otalTime>0</TotalTime>
  <Words>305</Words>
  <Application>Microsoft Office PowerPoint</Application>
  <PresentationFormat>Widescreen</PresentationFormat>
  <Paragraphs>35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Gigi</vt:lpstr>
      <vt:lpstr>Celestial</vt:lpstr>
      <vt:lpstr>PowerPoint Presentation</vt:lpstr>
      <vt:lpstr>THE POWER OF WOMEN in prayer IN OUR CONGREGATIONS</vt:lpstr>
      <vt:lpstr>‘For our struggle is not against flesh and blood,  but against the rulers, against the authorities,  against the powers of this dark world  and against the spiritual forces of evil in the heavenly realms’.  EPHESIANS 6:12 </vt:lpstr>
      <vt:lpstr>  Paul said ; ‘I thank my God every time I remember you. 4 In all my prayers for all of you, I always pray with joy 5 because of your partnership in the gospel from the first day until now, 6 being confident of this, that he who began a good work in you will carry it on to completion until the day of Christ Jesus.’ Philippians 1:3-5</vt:lpstr>
      <vt:lpstr>       Paul thanked the Philippians for their partnership and we want to thank you for all that you do</vt:lpstr>
      <vt:lpstr>Do you know that because of your partnership in the gospel, in 2016 you raised £551,900  This means we can be involved in… </vt:lpstr>
      <vt:lpstr>..Mission at Home</vt:lpstr>
      <vt:lpstr>Local mission in South Belfast friendship house </vt:lpstr>
      <vt:lpstr>South Belfast friendship house – sandy row </vt:lpstr>
      <vt:lpstr>Global mission</vt:lpstr>
      <vt:lpstr>Your Partnership in the gospel reaches across our world</vt:lpstr>
      <vt:lpstr>Resourcing and equipping women’s ministry</vt:lpstr>
      <vt:lpstr>Through your partnership PW staff and volunteers can provide effective administration for the organisation </vt:lpstr>
      <vt:lpstr>We can facilitate the development of women’s ministry throughout our church in Ireland </vt:lpstr>
      <vt:lpstr>    Because of your partnership, women are encouraged to become disciples of Christ</vt:lpstr>
      <vt:lpstr>Through your giving we can support Special Projects at home and overseas</vt:lpstr>
      <vt:lpstr>2016-17 Home - the big house</vt:lpstr>
      <vt:lpstr>2016 -17 Overseas – The Johnstons in Mantova, Italy </vt:lpstr>
      <vt:lpstr>2017- 18 SPECIAL PROJECT – DEACONESS TRAINING</vt:lpstr>
      <vt:lpstr>For we are God's workmanship, created in Christ Jesus, to do good works, which he has prepared in advance for us to do Ephesians  2v10 </vt:lpstr>
    </vt:vector>
  </TitlesOfParts>
  <Company>Presbyterian Church in Ireland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Stevenson</dc:creator>
  <cp:lastModifiedBy>Charlotte Stevenson</cp:lastModifiedBy>
  <cp:revision>2</cp:revision>
  <dcterms:created xsi:type="dcterms:W3CDTF">2017-05-16T07:27:10Z</dcterms:created>
  <dcterms:modified xsi:type="dcterms:W3CDTF">2017-05-16T09:01:45Z</dcterms:modified>
</cp:coreProperties>
</file>