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56" r:id="rId3"/>
    <p:sldId id="285" r:id="rId4"/>
    <p:sldId id="318" r:id="rId5"/>
    <p:sldId id="314" r:id="rId6"/>
    <p:sldId id="315" r:id="rId7"/>
    <p:sldId id="320" r:id="rId8"/>
    <p:sldId id="264" r:id="rId9"/>
    <p:sldId id="307" r:id="rId10"/>
    <p:sldId id="343" r:id="rId11"/>
    <p:sldId id="344" r:id="rId12"/>
    <p:sldId id="328" r:id="rId13"/>
    <p:sldId id="342" r:id="rId14"/>
    <p:sldId id="340" r:id="rId15"/>
    <p:sldId id="330" r:id="rId16"/>
    <p:sldId id="338" r:id="rId17"/>
    <p:sldId id="323" r:id="rId18"/>
    <p:sldId id="325" r:id="rId19"/>
    <p:sldId id="324" r:id="rId20"/>
    <p:sldId id="345" r:id="rId21"/>
    <p:sldId id="308" r:id="rId22"/>
    <p:sldId id="329" r:id="rId23"/>
    <p:sldId id="331" r:id="rId24"/>
    <p:sldId id="333" r:id="rId25"/>
    <p:sldId id="334" r:id="rId26"/>
    <p:sldId id="339" r:id="rId27"/>
    <p:sldId id="291" r:id="rId28"/>
    <p:sldId id="298" r:id="rId29"/>
    <p:sldId id="300" r:id="rId30"/>
    <p:sldId id="302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DB4"/>
    <a:srgbClr val="9ADEDC"/>
    <a:srgbClr val="79D5D0"/>
    <a:srgbClr val="64A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80" autoAdjust="0"/>
    <p:restoredTop sz="94660"/>
  </p:normalViewPr>
  <p:slideViewPr>
    <p:cSldViewPr snapToGrid="0">
      <p:cViewPr>
        <p:scale>
          <a:sx n="93" d="100"/>
          <a:sy n="93" d="100"/>
        </p:scale>
        <p:origin x="22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4BC7A-2143-4993-A5BA-0D0D3526A76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3B73F-BFEF-4025-A21C-522597A63C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68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E663B-7F44-4522-9833-405C1C58DC6B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7C061-94A1-4C90-8393-41B73696C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1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C24B45-1152-46A2-A841-7C485BE8746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2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5EB1-A878-44AA-ACFF-CA637D68E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5EAA5-31A2-4EF3-9990-E13C3EF9E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4C234-83BA-4B0B-A8AA-877AA0D6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8AB4E-2B74-4FEA-930A-451BD556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437B0-583C-4011-B0AE-586F1D8D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68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6EF5-2C02-4C91-B420-C7B8CAB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715E8-F446-4AAB-A6E5-415680887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6E8D9-D358-4E45-88F3-0C4E0890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811B-AA8E-4DA1-83C1-FBBE4D10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8ACE3-B93D-45EE-AC63-731A975E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CEA69-5A62-4421-A6F7-592F9C3A7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B612C-9E43-4AEC-93B4-B70E76DE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7016C-B2C9-4AEC-BE63-B90E493A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D40C-60FA-4585-B2B2-071DEA2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D0931-109E-4C31-B4BB-EA0208BD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886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346950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14400" y="4282766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9646373" y="4107023"/>
            <a:ext cx="12192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8"/>
            <a:ext cx="632764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9042" y="4227195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25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98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8"/>
            <a:ext cx="26443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1465" y="6272787"/>
            <a:ext cx="632764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45149" y="2430623"/>
            <a:ext cx="12192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601" y="2508607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22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9624" y="2194560"/>
            <a:ext cx="48768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2048256"/>
            <a:ext cx="48768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7724" y="2743200"/>
            <a:ext cx="48768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313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21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07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1DB3-6FF5-49F6-85DC-A0963930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0A23-D466-4099-81A3-66B7AAB35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9CB5-9133-4F11-BF7E-4E92557B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197DF-BB7B-4E5A-B2DD-0F85C77D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EF6B-ACE4-4242-84D6-E06FAEA5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96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60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07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533400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2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03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D64D-A322-4693-920D-A417447B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8BC64-BD5F-4D74-B68D-0310EAB45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822DD-ED5D-400D-84AA-C4B8EA32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4E453-EFBC-4F04-9300-774124F64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083D-3073-4C09-85E0-79150C06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3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AB01-AD72-4474-B8CE-8B6BDDA3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EBDD-2E4E-4599-980C-78B71EBC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3F2C7-CBB9-469A-9689-C24BE3C70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7BCAA-F986-4E7D-B6AE-E413A6F3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66EBA-52F5-44F9-9EA1-5513D566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30E18-424C-41DC-91DC-F194ED2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9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4CAF-0C91-4D4A-9722-5D690C9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385CA-7A65-46B5-A0A3-4E54C1665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7A3FC-E372-4F7F-AC62-833F6CC97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CAB23-AD3D-47E3-B517-9BF1878D6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33D4C-91A2-477F-926C-F49311885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5B987-9CB6-4CEF-BDD8-8A3C20DE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C339B-B9C8-4690-822D-781C40B6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29FD7-FF9F-4B43-9EC2-2D0C8D76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03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3E33-0ECD-4E0D-A257-77715F4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140C7-5D6F-4DFF-A4E5-0BCBBE563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1CF9C-1045-411B-B505-7651B81C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7066D-810E-4CBF-812D-02D4F580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89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B6D79-46CC-48BE-BB47-D40DB450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D2C66-A2FC-405A-97A9-ABC6D508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740DE-B0A8-4D71-94D0-F1BD2F86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18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6F93-9FEA-4DDB-BED5-60FFCCED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7B559-BC7D-4366-8130-1EBE1257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FB3DC-4684-48C5-958C-A34E08EBA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6245C-0F98-4402-86CF-340B8B37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C1532-8E0B-48F7-8836-119C7EE6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47CDF-6957-4F0C-91AF-5BD97273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9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0E2B-0870-4637-A236-9C0C2DD9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6630D-13FC-42BC-B52B-E49213445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2A152-177A-4298-B64A-0BD333FE1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49170-E020-47F2-86F1-F206B475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30AA0-A16A-4565-9745-FB4A76B5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5043F-6911-487C-8579-574E76FE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7740D-9109-492B-B140-4FB39304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63F56-B501-4AF0-9A9A-123AEFFD6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A7FBA-C7C2-4D3F-B91C-DA46C78A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2B538-3411-4D77-8D9A-28B900CA3EBA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6A7B-66FC-4474-B788-D7227791A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63E0B-AE51-4BF4-948E-00B2E44B8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D466B-CCE2-436A-AAB6-463E3E1F5A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8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84632"/>
            <a:ext cx="103632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121408"/>
            <a:ext cx="103632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8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6C43DD-BCDB-4DD7-8192-94F0805B9E00}" type="datetimeFigureOut">
              <a:rPr lang="en-GB" smtClean="0"/>
              <a:t>01/11/2021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8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9229D85-D2CC-41D3-A25D-EA052E55A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CC2BFF-1054-CA4A-8AD5-B38B376736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10" y="5421183"/>
            <a:ext cx="1922780" cy="64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6"/>
          <a:stretch/>
        </p:blipFill>
        <p:spPr>
          <a:xfrm>
            <a:off x="3067389" y="0"/>
            <a:ext cx="6082287" cy="49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1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05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200"/>
            <a:ext cx="12306300" cy="82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6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421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825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9153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3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8863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-1851025"/>
            <a:ext cx="14097000" cy="93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1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224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2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9193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0" y="-7362824"/>
            <a:ext cx="13792200" cy="206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2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FAE529-844F-9E45-BD94-5281AFCA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10027" r="12707" b="9003"/>
          <a:stretch/>
        </p:blipFill>
        <p:spPr>
          <a:xfrm>
            <a:off x="2452256" y="377932"/>
            <a:ext cx="6400800" cy="6421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DB5A80-5DAA-4402-9159-3F4BEE10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308" y="5630971"/>
            <a:ext cx="1616116" cy="1168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401CA7-DBE2-384B-B863-B0296B1C3E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6"/>
          <a:stretch/>
        </p:blipFill>
        <p:spPr>
          <a:xfrm>
            <a:off x="0" y="1"/>
            <a:ext cx="2286000" cy="187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CE11D-10CE-B14C-A582-B3EFA9641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5939"/>
          <a:stretch/>
        </p:blipFill>
        <p:spPr>
          <a:xfrm>
            <a:off x="7089507" y="436900"/>
            <a:ext cx="3131128" cy="29921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9E21AB1-F7F9-4B4E-A09B-A91B603DA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061" y="4136491"/>
            <a:ext cx="3727212" cy="861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Haiti</a:t>
            </a:r>
            <a:endParaRPr lang="en-GB" sz="6000" b="1" dirty="0">
              <a:solidFill>
                <a:srgbClr val="019D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Bent Arrow 16">
            <a:extLst>
              <a:ext uri="{FF2B5EF4-FFF2-40B4-BE49-F238E27FC236}">
                <a16:creationId xmlns:a16="http://schemas.microsoft.com/office/drawing/2014/main" id="{962E1B89-CC63-6E44-ABCC-C556CB734700}"/>
              </a:ext>
            </a:extLst>
          </p:cNvPr>
          <p:cNvSpPr/>
          <p:nvPr/>
        </p:nvSpPr>
        <p:spPr>
          <a:xfrm rot="16200000" flipV="1">
            <a:off x="3914156" y="2501483"/>
            <a:ext cx="1260609" cy="3270013"/>
          </a:xfrm>
          <a:prstGeom prst="bentArrow">
            <a:avLst/>
          </a:prstGeom>
          <a:solidFill>
            <a:srgbClr val="019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5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B5A80-5DAA-4402-9159-3F4BEE10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308" y="5630971"/>
            <a:ext cx="1616116" cy="1168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E65CF-C43E-7343-B9E9-E7C357879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b="4789"/>
          <a:stretch/>
        </p:blipFill>
        <p:spPr>
          <a:xfrm>
            <a:off x="0" y="0"/>
            <a:ext cx="12192000" cy="72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4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B5A80-5DAA-4402-9159-3F4BEE10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308" y="5630971"/>
            <a:ext cx="1616116" cy="1168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AC0DD-336B-A942-B5A3-49CF1E431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/>
        </p:blipFill>
        <p:spPr>
          <a:xfrm>
            <a:off x="904247" y="0"/>
            <a:ext cx="10383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5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6"/>
          <a:stretch/>
        </p:blipFill>
        <p:spPr>
          <a:xfrm>
            <a:off x="9610499" y="0"/>
            <a:ext cx="2447925" cy="20078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8DC4-237C-489E-B09B-36AA1DE6D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443" y="1662136"/>
            <a:ext cx="11491982" cy="4895765"/>
          </a:xfrm>
        </p:spPr>
        <p:txBody>
          <a:bodyPr anchor="ctr">
            <a:no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Pray: </a:t>
            </a:r>
            <a:r>
              <a:rPr lang="en-US" sz="48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people in Ethiopia, Haiti and</a:t>
            </a:r>
            <a:br>
              <a:rPr lang="en-US" sz="48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vulnerable parts of the world.</a:t>
            </a:r>
            <a:br>
              <a:rPr lang="en-US" sz="54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64A9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900" dirty="0">
              <a:solidFill>
                <a:srgbClr val="64A9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9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900" b="1" dirty="0">
                <a:latin typeface="Calibri" panose="020F0502020204030204" pitchFamily="34" charset="0"/>
                <a:cs typeface="Calibri" panose="020F0502020204030204" pitchFamily="34" charset="0"/>
              </a:rPr>
              <a:t>Act:   </a:t>
            </a:r>
            <a:r>
              <a:rPr lang="en-US" sz="49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steps personally and as a church.</a:t>
            </a:r>
            <a:br>
              <a:rPr lang="en-US" sz="49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19D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9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900" b="1" dirty="0">
                <a:latin typeface="Calibri" panose="020F0502020204030204" pitchFamily="34" charset="0"/>
                <a:cs typeface="Calibri" panose="020F0502020204030204" pitchFamily="34" charset="0"/>
              </a:rPr>
              <a:t>Give: </a:t>
            </a:r>
            <a:r>
              <a:rPr lang="en-US" sz="4900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the Lord enables you.</a:t>
            </a:r>
            <a:endParaRPr lang="en-GB" sz="4900" dirty="0">
              <a:solidFill>
                <a:srgbClr val="019D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5A80-5DAA-4402-9159-3F4BEE10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308" y="5630971"/>
            <a:ext cx="1616116" cy="11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23743-FEF9-4E43-AC8C-38E4D98C2F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4" y="1877426"/>
            <a:ext cx="3816010" cy="247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29C02-949C-0E48-A205-CBAD0A2509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28" y="769730"/>
            <a:ext cx="6648174" cy="531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CA21E3-556A-E045-9E16-392684BAB76A}"/>
              </a:ext>
            </a:extLst>
          </p:cNvPr>
          <p:cNvSpPr txBox="1"/>
          <p:nvPr/>
        </p:nvSpPr>
        <p:spPr>
          <a:xfrm>
            <a:off x="5372928" y="6197363"/>
            <a:ext cx="6648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United Nations 17 Global Goals for Sustainable Development – September 2015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83016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CC2BFF-1054-CA4A-8AD5-B38B376736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19" y="5171387"/>
            <a:ext cx="1922780" cy="648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6"/>
          <a:stretch/>
        </p:blipFill>
        <p:spPr>
          <a:xfrm>
            <a:off x="5846619" y="0"/>
            <a:ext cx="5015487" cy="4113887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3D2AD82-44AD-47F9-9440-930BE157BAE6}"/>
              </a:ext>
            </a:extLst>
          </p:cNvPr>
          <p:cNvSpPr txBox="1">
            <a:spLocks/>
          </p:cNvSpPr>
          <p:nvPr/>
        </p:nvSpPr>
        <p:spPr>
          <a:xfrm>
            <a:off x="318655" y="2180313"/>
            <a:ext cx="6747164" cy="1933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GB" sz="8800" b="1" dirty="0">
              <a:solidFill>
                <a:srgbClr val="019D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BBB76-478D-3640-83F6-858F227E9A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87" y="4840406"/>
            <a:ext cx="2243395" cy="14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32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159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7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242 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0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427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4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788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59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9199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3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119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2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696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884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8878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R6A944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8" y="2580244"/>
            <a:ext cx="12192000" cy="1747880"/>
            <a:chOff x="8810" y="2580244"/>
            <a:chExt cx="12192000" cy="1747880"/>
          </a:xfrm>
        </p:grpSpPr>
        <p:sp>
          <p:nvSpPr>
            <p:cNvPr id="7" name="TextBox 6"/>
            <p:cNvSpPr txBox="1"/>
            <p:nvPr/>
          </p:nvSpPr>
          <p:spPr>
            <a:xfrm>
              <a:off x="8810" y="2580244"/>
              <a:ext cx="12192000" cy="1747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3858DC4-237C-489E-B09B-36AA1DE6D920}"/>
                </a:ext>
              </a:extLst>
            </p:cNvPr>
            <p:cNvSpPr txBox="1">
              <a:spLocks/>
            </p:cNvSpPr>
            <p:nvPr/>
          </p:nvSpPr>
          <p:spPr>
            <a:xfrm>
              <a:off x="982844" y="3155573"/>
              <a:ext cx="3163632" cy="77211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FF00"/>
                </a:buClr>
                <a:buNone/>
              </a:pPr>
              <a:r>
                <a:rPr lang="en-GB" sz="6000" b="1" dirty="0">
                  <a:solidFill>
                    <a:srgbClr val="019D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Covid-19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73" b="25969"/>
            <a:stretch/>
          </p:blipFill>
          <p:spPr>
            <a:xfrm>
              <a:off x="4074001" y="2591017"/>
              <a:ext cx="2702740" cy="1708334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E3858DC4-237C-489E-B09B-36AA1DE6D920}"/>
                </a:ext>
              </a:extLst>
            </p:cNvPr>
            <p:cNvSpPr txBox="1">
              <a:spLocks/>
            </p:cNvSpPr>
            <p:nvPr/>
          </p:nvSpPr>
          <p:spPr>
            <a:xfrm>
              <a:off x="6828647" y="3155573"/>
              <a:ext cx="5196082" cy="749183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FF00"/>
                </a:buClr>
                <a:buNone/>
              </a:pPr>
              <a:r>
                <a:rPr lang="en-GB" sz="6000" b="1" dirty="0">
                  <a:solidFill>
                    <a:srgbClr val="019D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Climate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96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3762" y="-66651"/>
            <a:ext cx="12214229" cy="6920903"/>
            <a:chOff x="-13762" y="-66651"/>
            <a:chExt cx="12214229" cy="69209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4" r="12056" b="16447"/>
            <a:stretch/>
          </p:blipFill>
          <p:spPr>
            <a:xfrm>
              <a:off x="0" y="-30158"/>
              <a:ext cx="12200467" cy="66441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739702"/>
              <a:ext cx="12200467" cy="2114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43208" y="4869697"/>
              <a:ext cx="8830428" cy="1854560"/>
              <a:chOff x="1680786" y="4881207"/>
              <a:chExt cx="8830428" cy="185456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18" t="22299" r="12091" b="27313"/>
              <a:stretch/>
            </p:blipFill>
            <p:spPr>
              <a:xfrm>
                <a:off x="4119561" y="4881207"/>
                <a:ext cx="3771900" cy="1839036"/>
              </a:xfrm>
              <a:prstGeom prst="rect">
                <a:avLst/>
              </a:prstGeom>
            </p:spPr>
          </p:pic>
          <p:pic>
            <p:nvPicPr>
              <p:cNvPr id="9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1678" y="5959476"/>
                <a:ext cx="1909536" cy="666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786" y="5878780"/>
                <a:ext cx="1322249" cy="856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-13762" y="-66651"/>
              <a:ext cx="12186705" cy="1015663"/>
            </a:xfrm>
            <a:prstGeom prst="rect">
              <a:avLst/>
            </a:prstGeom>
            <a:solidFill>
              <a:srgbClr val="D11D16"/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£573,484 raised </a:t>
              </a:r>
              <a:endParaRPr lang="en-GB" sz="6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71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678" y="5959476"/>
            <a:ext cx="1909536" cy="66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86" y="5878780"/>
            <a:ext cx="1322249" cy="85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97285"/>
            <a:ext cx="12192000" cy="7159143"/>
            <a:chOff x="0" y="-97285"/>
            <a:chExt cx="12192000" cy="7159143"/>
          </a:xfrm>
        </p:grpSpPr>
        <p:pic>
          <p:nvPicPr>
            <p:cNvPr id="4099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485" y="-97285"/>
              <a:ext cx="10121030" cy="715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0" y="351413"/>
              <a:ext cx="12192000" cy="1015663"/>
            </a:xfrm>
            <a:prstGeom prst="rect">
              <a:avLst/>
            </a:prstGeom>
            <a:solidFill>
              <a:srgbClr val="D11D16"/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£362,910 raised </a:t>
              </a:r>
              <a:endParaRPr lang="en-GB" sz="6000" b="1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52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4909" y="0"/>
            <a:ext cx="11699564" cy="6858000"/>
            <a:chOff x="-257203" y="-252052"/>
            <a:chExt cx="12978781" cy="76078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203" y="-252052"/>
              <a:ext cx="5666733" cy="58566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6" b="11990"/>
            <a:stretch/>
          </p:blipFill>
          <p:spPr>
            <a:xfrm>
              <a:off x="6426795" y="-252052"/>
              <a:ext cx="6294783" cy="760784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052" y="5810176"/>
              <a:ext cx="1909536" cy="66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86" y="5604628"/>
              <a:ext cx="1662339" cy="107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434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3E799-615D-AC49-BDC9-753EBD1D6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25" y="-23527"/>
            <a:ext cx="6682419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D2AD82-44AD-47F9-9440-930BE157B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2263" y="1459626"/>
            <a:ext cx="6003850" cy="861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019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Ethiopia</a:t>
            </a:r>
            <a:endParaRPr lang="en-GB" sz="6000" b="1" dirty="0">
              <a:solidFill>
                <a:srgbClr val="019D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17CDA1-5BAB-4FB8-A401-F781A7697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891" y="5353050"/>
            <a:ext cx="1971675" cy="1504950"/>
          </a:xfrm>
          <a:prstGeom prst="rect">
            <a:avLst/>
          </a:prstGeom>
        </p:spPr>
      </p:pic>
      <p:sp>
        <p:nvSpPr>
          <p:cNvPr id="16" name="Bent Arrow 15">
            <a:extLst>
              <a:ext uri="{FF2B5EF4-FFF2-40B4-BE49-F238E27FC236}">
                <a16:creationId xmlns:a16="http://schemas.microsoft.com/office/drawing/2014/main" id="{551765DB-362C-A740-8868-2E2058E93B79}"/>
              </a:ext>
            </a:extLst>
          </p:cNvPr>
          <p:cNvSpPr/>
          <p:nvPr/>
        </p:nvSpPr>
        <p:spPr>
          <a:xfrm rot="10800000">
            <a:off x="7993206" y="2306073"/>
            <a:ext cx="2652243" cy="919288"/>
          </a:xfrm>
          <a:prstGeom prst="bentArrow">
            <a:avLst/>
          </a:prstGeom>
          <a:solidFill>
            <a:srgbClr val="019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6"/>
          <a:stretch/>
        </p:blipFill>
        <p:spPr>
          <a:xfrm>
            <a:off x="0" y="1"/>
            <a:ext cx="2286000" cy="1875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3822490"/>
            <a:ext cx="2751203" cy="27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4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944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R6A0025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318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67</Words>
  <Application>Microsoft Macintosh PowerPoint</Application>
  <PresentationFormat>Widescreen</PresentationFormat>
  <Paragraphs>12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Rockwell</vt:lpstr>
      <vt:lpstr>Rockwell Condensed</vt:lpstr>
      <vt:lpstr>Wingdings</vt:lpstr>
      <vt:lpstr>Office Theme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Forbes</dc:creator>
  <cp:lastModifiedBy>James McCormick</cp:lastModifiedBy>
  <cp:revision>43</cp:revision>
  <cp:lastPrinted>2021-10-26T09:10:12Z</cp:lastPrinted>
  <dcterms:created xsi:type="dcterms:W3CDTF">2019-09-28T16:26:08Z</dcterms:created>
  <dcterms:modified xsi:type="dcterms:W3CDTF">2021-11-03T09:39:16Z</dcterms:modified>
</cp:coreProperties>
</file>