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7CA"/>
    <a:srgbClr val="615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9853B-FD56-4CB3-85F5-0BDA15E493AF}" v="33" dt="2023-06-15T10:32:28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6439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8840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277658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192176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501030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211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2232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6879725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35374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08228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915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16476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504722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04079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033507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779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6761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7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79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7419-DB71-4C28-B26B-0A3DFA0A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E392-7F71-4DCC-96DF-FA79E6BD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043" y="5239188"/>
            <a:ext cx="1909914" cy="1909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D82C22-B061-498C-9778-B33CD62C4E25}"/>
              </a:ext>
            </a:extLst>
          </p:cNvPr>
          <p:cNvSpPr txBox="1"/>
          <p:nvPr/>
        </p:nvSpPr>
        <p:spPr>
          <a:xfrm>
            <a:off x="-2067983" y="6324293"/>
            <a:ext cx="6100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9BF1E12-FDA8-47C6-C282-5181FACBF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696097"/>
              </p:ext>
            </p:extLst>
          </p:nvPr>
        </p:nvGraphicFramePr>
        <p:xfrm>
          <a:off x="681486" y="517585"/>
          <a:ext cx="10757140" cy="472160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378570">
                  <a:extLst>
                    <a:ext uri="{9D8B030D-6E8A-4147-A177-3AD203B41FA5}">
                      <a16:colId xmlns:a16="http://schemas.microsoft.com/office/drawing/2014/main" val="878235427"/>
                    </a:ext>
                  </a:extLst>
                </a:gridCol>
                <a:gridCol w="5378570">
                  <a:extLst>
                    <a:ext uri="{9D8B030D-6E8A-4147-A177-3AD203B41FA5}">
                      <a16:colId xmlns:a16="http://schemas.microsoft.com/office/drawing/2014/main" val="3900222397"/>
                    </a:ext>
                  </a:extLst>
                </a:gridCol>
              </a:tblGrid>
              <a:tr h="65007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615867"/>
                          </a:solidFill>
                        </a:rPr>
                        <a:t>Who and What I am in Christ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48009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2 Corinthians 5:17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a new creation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87913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Romans 8:27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a saint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89909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Philippians 3:9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declared righteous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56404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Romans 15:7; Ephesians 1:6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fully accepted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66217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Romans 5:1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at peace with God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51930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Romans 5:9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my punishment has been fully paid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26942"/>
                  </a:ext>
                </a:extLst>
              </a:tr>
              <a:tr h="581647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Philippians 3:20; Colossians 1:13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</a:rPr>
                        <a:t>a citizen of heaven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926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7419-DB71-4C28-B26B-0A3DFA0A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E392-7F71-4DCC-96DF-FA79E6BD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043" y="5239188"/>
            <a:ext cx="1909914" cy="1909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D82C22-B061-498C-9778-B33CD62C4E25}"/>
              </a:ext>
            </a:extLst>
          </p:cNvPr>
          <p:cNvSpPr txBox="1"/>
          <p:nvPr/>
        </p:nvSpPr>
        <p:spPr>
          <a:xfrm>
            <a:off x="-2067983" y="6324293"/>
            <a:ext cx="6100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9BF1E12-FDA8-47C6-C282-5181FACBF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32745"/>
              </p:ext>
            </p:extLst>
          </p:nvPr>
        </p:nvGraphicFramePr>
        <p:xfrm>
          <a:off x="816633" y="468205"/>
          <a:ext cx="10558734" cy="505968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279367">
                  <a:extLst>
                    <a:ext uri="{9D8B030D-6E8A-4147-A177-3AD203B41FA5}">
                      <a16:colId xmlns:a16="http://schemas.microsoft.com/office/drawing/2014/main" val="878235427"/>
                    </a:ext>
                  </a:extLst>
                </a:gridCol>
                <a:gridCol w="5279367">
                  <a:extLst>
                    <a:ext uri="{9D8B030D-6E8A-4147-A177-3AD203B41FA5}">
                      <a16:colId xmlns:a16="http://schemas.microsoft.com/office/drawing/2014/main" val="3900222397"/>
                    </a:ext>
                  </a:extLst>
                </a:gridCol>
              </a:tblGrid>
              <a:tr h="5697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615867"/>
                          </a:solidFill>
                        </a:rPr>
                        <a:t>Who and What I am in Christ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48009"/>
                  </a:ext>
                </a:extLst>
              </a:tr>
              <a:tr h="929531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Peter 2:9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 of a chosen people, a royal priesthood, a holy nation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87913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John 3:1,2; John 1:12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a child 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89909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Corinthians 1:22; Romans 8:9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secure, sealed with the Holy Spirit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56404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Psalm 45:11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beautiful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66217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Daniel 12:3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lovely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51930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Jeremiah 31:3; Romans 5:8; 1 John 4:10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loved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26942"/>
                  </a:ext>
                </a:extLst>
              </a:tr>
              <a:tr h="509743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8:38, 39 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cannot be separated from God’s 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2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7419-DB71-4C28-B26B-0A3DFA0A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E392-7F71-4DCC-96DF-FA79E6BD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043" y="5239188"/>
            <a:ext cx="1909914" cy="1909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D82C22-B061-498C-9778-B33CD62C4E25}"/>
              </a:ext>
            </a:extLst>
          </p:cNvPr>
          <p:cNvSpPr txBox="1"/>
          <p:nvPr/>
        </p:nvSpPr>
        <p:spPr>
          <a:xfrm>
            <a:off x="-2067983" y="6324293"/>
            <a:ext cx="6100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9BF1E12-FDA8-47C6-C282-5181FACBF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79294"/>
              </p:ext>
            </p:extLst>
          </p:nvPr>
        </p:nvGraphicFramePr>
        <p:xfrm>
          <a:off x="701039" y="606228"/>
          <a:ext cx="10789922" cy="42062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394961">
                  <a:extLst>
                    <a:ext uri="{9D8B030D-6E8A-4147-A177-3AD203B41FA5}">
                      <a16:colId xmlns:a16="http://schemas.microsoft.com/office/drawing/2014/main" val="878235427"/>
                    </a:ext>
                  </a:extLst>
                </a:gridCol>
                <a:gridCol w="5394961">
                  <a:extLst>
                    <a:ext uri="{9D8B030D-6E8A-4147-A177-3AD203B41FA5}">
                      <a16:colId xmlns:a16="http://schemas.microsoft.com/office/drawing/2014/main" val="3900222397"/>
                    </a:ext>
                  </a:extLst>
                </a:gridCol>
              </a:tblGrid>
              <a:tr h="571611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615867"/>
                          </a:solidFill>
                        </a:rPr>
                        <a:t>Who and What I am in Christ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48009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15:16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chosen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87913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Ephesians 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God’s masterpiece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89909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Genesis 1:27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created in God’s image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56404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Ephesians 3:17-19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cared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66217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Psalm 68:35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strong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519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 Corinthians 6:20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precious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26942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Psalm 121:3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protected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22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7419-DB71-4C28-B26B-0A3DFA0A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03E392-7F71-4DCC-96DF-FA79E6BDF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043" y="5239188"/>
            <a:ext cx="1909914" cy="19099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D82C22-B061-498C-9778-B33CD62C4E25}"/>
              </a:ext>
            </a:extLst>
          </p:cNvPr>
          <p:cNvSpPr txBox="1"/>
          <p:nvPr/>
        </p:nvSpPr>
        <p:spPr>
          <a:xfrm>
            <a:off x="-2067983" y="6324293"/>
            <a:ext cx="61002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Romans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12:2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9BF1E12-FDA8-47C6-C282-5181FACBF7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25436"/>
              </p:ext>
            </p:extLst>
          </p:nvPr>
        </p:nvGraphicFramePr>
        <p:xfrm>
          <a:off x="701039" y="606228"/>
          <a:ext cx="10789922" cy="420624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5394961">
                  <a:extLst>
                    <a:ext uri="{9D8B030D-6E8A-4147-A177-3AD203B41FA5}">
                      <a16:colId xmlns:a16="http://schemas.microsoft.com/office/drawing/2014/main" val="878235427"/>
                    </a:ext>
                  </a:extLst>
                </a:gridCol>
                <a:gridCol w="5394961">
                  <a:extLst>
                    <a:ext uri="{9D8B030D-6E8A-4147-A177-3AD203B41FA5}">
                      <a16:colId xmlns:a16="http://schemas.microsoft.com/office/drawing/2014/main" val="3900222397"/>
                    </a:ext>
                  </a:extLst>
                </a:gridCol>
              </a:tblGrid>
              <a:tr h="571611"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615867"/>
                          </a:solidFill>
                        </a:rPr>
                        <a:t>Who and What I am in Christ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648009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 139:13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unique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87913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Psalm 103:12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forgiven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89909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Jeremiah 29:11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created for a 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556404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Philippians 4:13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empowered to be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66217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Zechariah 2:8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the apple of his 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519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Ephesians 2:19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826942"/>
                  </a:ext>
                </a:extLst>
              </a:tr>
              <a:tr h="361018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Isaiah 43:1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his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586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0">
        <p15:prstTrans prst="peelOff"/>
      </p:transition>
    </mc:Choice>
    <mc:Fallback xmlns=""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219</Words>
  <Application>Microsoft Office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Karla</vt:lpstr>
      <vt:lpstr>Univers Condensed Light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Parker</dc:creator>
  <cp:lastModifiedBy>Rose McCullagh</cp:lastModifiedBy>
  <cp:revision>5</cp:revision>
  <dcterms:created xsi:type="dcterms:W3CDTF">2023-06-13T20:00:03Z</dcterms:created>
  <dcterms:modified xsi:type="dcterms:W3CDTF">2023-06-19T13:32:50Z</dcterms:modified>
</cp:coreProperties>
</file>