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576"/>
    <a:srgbClr val="006666"/>
    <a:srgbClr val="993366"/>
    <a:srgbClr val="336699"/>
    <a:srgbClr val="0099CC"/>
    <a:srgbClr val="3C77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1065" y="7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002F99D-1BAC-D54F-B069-4B4DC1DF3D3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549C6-B438-F541-8B08-AACC9E33E00E}" type="slidenum">
              <a:rPr lang="en-US" smtClean="0"/>
              <a:t>‹#›</a:t>
            </a:fld>
            <a:endParaRPr lang="en-US"/>
          </a:p>
        </p:txBody>
      </p:sp>
    </p:spTree>
    <p:extLst>
      <p:ext uri="{BB962C8B-B14F-4D97-AF65-F5344CB8AC3E}">
        <p14:creationId xmlns:p14="http://schemas.microsoft.com/office/powerpoint/2010/main" val="94160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002F99D-1BAC-D54F-B069-4B4DC1DF3D3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549C6-B438-F541-8B08-AACC9E33E00E}" type="slidenum">
              <a:rPr lang="en-US" smtClean="0"/>
              <a:t>‹#›</a:t>
            </a:fld>
            <a:endParaRPr lang="en-US"/>
          </a:p>
        </p:txBody>
      </p:sp>
    </p:spTree>
    <p:extLst>
      <p:ext uri="{BB962C8B-B14F-4D97-AF65-F5344CB8AC3E}">
        <p14:creationId xmlns:p14="http://schemas.microsoft.com/office/powerpoint/2010/main" val="372442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002F99D-1BAC-D54F-B069-4B4DC1DF3D3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549C6-B438-F541-8B08-AACC9E33E00E}" type="slidenum">
              <a:rPr lang="en-US" smtClean="0"/>
              <a:t>‹#›</a:t>
            </a:fld>
            <a:endParaRPr lang="en-US"/>
          </a:p>
        </p:txBody>
      </p:sp>
    </p:spTree>
    <p:extLst>
      <p:ext uri="{BB962C8B-B14F-4D97-AF65-F5344CB8AC3E}">
        <p14:creationId xmlns:p14="http://schemas.microsoft.com/office/powerpoint/2010/main" val="124853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002F99D-1BAC-D54F-B069-4B4DC1DF3D3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549C6-B438-F541-8B08-AACC9E33E00E}" type="slidenum">
              <a:rPr lang="en-US" smtClean="0"/>
              <a:t>‹#›</a:t>
            </a:fld>
            <a:endParaRPr lang="en-US"/>
          </a:p>
        </p:txBody>
      </p:sp>
    </p:spTree>
    <p:extLst>
      <p:ext uri="{BB962C8B-B14F-4D97-AF65-F5344CB8AC3E}">
        <p14:creationId xmlns:p14="http://schemas.microsoft.com/office/powerpoint/2010/main" val="198025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002F99D-1BAC-D54F-B069-4B4DC1DF3D3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549C6-B438-F541-8B08-AACC9E33E00E}" type="slidenum">
              <a:rPr lang="en-US" smtClean="0"/>
              <a:t>‹#›</a:t>
            </a:fld>
            <a:endParaRPr lang="en-US"/>
          </a:p>
        </p:txBody>
      </p:sp>
    </p:spTree>
    <p:extLst>
      <p:ext uri="{BB962C8B-B14F-4D97-AF65-F5344CB8AC3E}">
        <p14:creationId xmlns:p14="http://schemas.microsoft.com/office/powerpoint/2010/main" val="240127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002F99D-1BAC-D54F-B069-4B4DC1DF3D3E}"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549C6-B438-F541-8B08-AACC9E33E00E}" type="slidenum">
              <a:rPr lang="en-US" smtClean="0"/>
              <a:t>‹#›</a:t>
            </a:fld>
            <a:endParaRPr lang="en-US"/>
          </a:p>
        </p:txBody>
      </p:sp>
    </p:spTree>
    <p:extLst>
      <p:ext uri="{BB962C8B-B14F-4D97-AF65-F5344CB8AC3E}">
        <p14:creationId xmlns:p14="http://schemas.microsoft.com/office/powerpoint/2010/main" val="161377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002F99D-1BAC-D54F-B069-4B4DC1DF3D3E}"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E549C6-B438-F541-8B08-AACC9E33E00E}" type="slidenum">
              <a:rPr lang="en-US" smtClean="0"/>
              <a:t>‹#›</a:t>
            </a:fld>
            <a:endParaRPr lang="en-US"/>
          </a:p>
        </p:txBody>
      </p:sp>
    </p:spTree>
    <p:extLst>
      <p:ext uri="{BB962C8B-B14F-4D97-AF65-F5344CB8AC3E}">
        <p14:creationId xmlns:p14="http://schemas.microsoft.com/office/powerpoint/2010/main" val="231526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002F99D-1BAC-D54F-B069-4B4DC1DF3D3E}"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E549C6-B438-F541-8B08-AACC9E33E00E}" type="slidenum">
              <a:rPr lang="en-US" smtClean="0"/>
              <a:t>‹#›</a:t>
            </a:fld>
            <a:endParaRPr lang="en-US"/>
          </a:p>
        </p:txBody>
      </p:sp>
    </p:spTree>
    <p:extLst>
      <p:ext uri="{BB962C8B-B14F-4D97-AF65-F5344CB8AC3E}">
        <p14:creationId xmlns:p14="http://schemas.microsoft.com/office/powerpoint/2010/main" val="384971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2F99D-1BAC-D54F-B069-4B4DC1DF3D3E}"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E549C6-B438-F541-8B08-AACC9E33E00E}" type="slidenum">
              <a:rPr lang="en-US" smtClean="0"/>
              <a:t>‹#›</a:t>
            </a:fld>
            <a:endParaRPr lang="en-US"/>
          </a:p>
        </p:txBody>
      </p:sp>
    </p:spTree>
    <p:extLst>
      <p:ext uri="{BB962C8B-B14F-4D97-AF65-F5344CB8AC3E}">
        <p14:creationId xmlns:p14="http://schemas.microsoft.com/office/powerpoint/2010/main" val="138056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002F99D-1BAC-D54F-B069-4B4DC1DF3D3E}"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549C6-B438-F541-8B08-AACC9E33E00E}" type="slidenum">
              <a:rPr lang="en-US" smtClean="0"/>
              <a:t>‹#›</a:t>
            </a:fld>
            <a:endParaRPr lang="en-US"/>
          </a:p>
        </p:txBody>
      </p:sp>
    </p:spTree>
    <p:extLst>
      <p:ext uri="{BB962C8B-B14F-4D97-AF65-F5344CB8AC3E}">
        <p14:creationId xmlns:p14="http://schemas.microsoft.com/office/powerpoint/2010/main" val="362888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002F99D-1BAC-D54F-B069-4B4DC1DF3D3E}"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549C6-B438-F541-8B08-AACC9E33E00E}" type="slidenum">
              <a:rPr lang="en-US" smtClean="0"/>
              <a:t>‹#›</a:t>
            </a:fld>
            <a:endParaRPr lang="en-US"/>
          </a:p>
        </p:txBody>
      </p:sp>
    </p:spTree>
    <p:extLst>
      <p:ext uri="{BB962C8B-B14F-4D97-AF65-F5344CB8AC3E}">
        <p14:creationId xmlns:p14="http://schemas.microsoft.com/office/powerpoint/2010/main" val="3279247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2F99D-1BAC-D54F-B069-4B4DC1DF3D3E}" type="datetimeFigureOut">
              <a:rPr lang="en-US" smtClean="0"/>
              <a:t>8/28/2018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549C6-B438-F541-8B08-AACC9E33E00E}" type="slidenum">
              <a:rPr lang="en-US" smtClean="0"/>
              <a:t>‹#›</a:t>
            </a:fld>
            <a:endParaRPr lang="en-US"/>
          </a:p>
        </p:txBody>
      </p:sp>
    </p:spTree>
    <p:extLst>
      <p:ext uri="{BB962C8B-B14F-4D97-AF65-F5344CB8AC3E}">
        <p14:creationId xmlns:p14="http://schemas.microsoft.com/office/powerpoint/2010/main" val="2211566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5928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03" y="691217"/>
            <a:ext cx="3051687" cy="799956"/>
          </a:xfrm>
          <a:prstGeom prst="rect">
            <a:avLst/>
          </a:prstGeom>
        </p:spPr>
      </p:pic>
      <p:sp>
        <p:nvSpPr>
          <p:cNvPr id="3" name="Rectangle 2"/>
          <p:cNvSpPr/>
          <p:nvPr/>
        </p:nvSpPr>
        <p:spPr>
          <a:xfrm>
            <a:off x="450937" y="1615187"/>
            <a:ext cx="8214761" cy="5139869"/>
          </a:xfrm>
          <a:prstGeom prst="rect">
            <a:avLst/>
          </a:prstGeom>
        </p:spPr>
        <p:txBody>
          <a:bodyPr wrap="square">
            <a:spAutoFit/>
          </a:bodyPr>
          <a:lstStyle/>
          <a:p>
            <a:pPr marL="457200"/>
            <a:r>
              <a:rPr lang="en-US" sz="3400" b="1" i="1" dirty="0"/>
              <a:t>I pray that you, being </a:t>
            </a:r>
            <a:r>
              <a:rPr lang="en-US" sz="3400" b="1" i="1" dirty="0">
                <a:solidFill>
                  <a:srgbClr val="0F7576"/>
                </a:solidFill>
              </a:rPr>
              <a:t>rooted</a:t>
            </a:r>
            <a:r>
              <a:rPr lang="en-US" sz="3400" b="1" i="1" dirty="0"/>
              <a:t> and established in </a:t>
            </a:r>
            <a:r>
              <a:rPr lang="en-US" sz="3400" b="1" i="1" dirty="0">
                <a:solidFill>
                  <a:srgbClr val="0F7576"/>
                </a:solidFill>
              </a:rPr>
              <a:t>love</a:t>
            </a:r>
            <a:r>
              <a:rPr lang="en-US" sz="3400" b="1" i="1" dirty="0"/>
              <a:t>, may have </a:t>
            </a:r>
            <a:r>
              <a:rPr lang="en-US" sz="3400" b="1" i="1" dirty="0">
                <a:solidFill>
                  <a:srgbClr val="0F7576"/>
                </a:solidFill>
              </a:rPr>
              <a:t>power</a:t>
            </a:r>
            <a:r>
              <a:rPr lang="en-US" sz="3400" b="1" i="1" dirty="0"/>
              <a:t>, </a:t>
            </a:r>
            <a:r>
              <a:rPr lang="en-US" sz="3400" b="1" i="1" dirty="0">
                <a:solidFill>
                  <a:srgbClr val="0F7576"/>
                </a:solidFill>
              </a:rPr>
              <a:t>together</a:t>
            </a:r>
            <a:r>
              <a:rPr lang="en-US" sz="3400" b="1" i="1" dirty="0"/>
              <a:t> with all the Lord’s holy people, to grasp how wide and long and high and deep is the love of Christ, and to know this love that surpasses knowledge—that you may be filled to the measure of all the fullness of God</a:t>
            </a:r>
            <a:r>
              <a:rPr lang="en-US" sz="3400" b="1" i="1" dirty="0" smtClean="0"/>
              <a:t>.</a:t>
            </a:r>
          </a:p>
          <a:p>
            <a:pPr marL="457200"/>
            <a:r>
              <a:rPr lang="en-GB" sz="2400" b="1" dirty="0" smtClean="0"/>
              <a:t>Ephesians 3:17-19</a:t>
            </a:r>
            <a:endParaRPr lang="en-GB" sz="2400" dirty="0"/>
          </a:p>
          <a:p>
            <a:pPr marL="457200">
              <a:spcAft>
                <a:spcPts val="0"/>
              </a:spcAft>
            </a:pPr>
            <a:endParaRPr lang="en-GB"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8230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03" y="691217"/>
            <a:ext cx="3051687" cy="799956"/>
          </a:xfrm>
          <a:prstGeom prst="rect">
            <a:avLst/>
          </a:prstGeom>
        </p:spPr>
      </p:pic>
      <p:sp>
        <p:nvSpPr>
          <p:cNvPr id="3" name="Rectangle 2"/>
          <p:cNvSpPr/>
          <p:nvPr/>
        </p:nvSpPr>
        <p:spPr>
          <a:xfrm>
            <a:off x="450938" y="2003494"/>
            <a:ext cx="8079288" cy="2554545"/>
          </a:xfrm>
          <a:prstGeom prst="rect">
            <a:avLst/>
          </a:prstGeom>
        </p:spPr>
        <p:txBody>
          <a:bodyPr wrap="square">
            <a:spAutoFit/>
          </a:bodyPr>
          <a:lstStyle/>
          <a:p>
            <a:pPr marL="457200"/>
            <a:r>
              <a:rPr lang="en-GB" sz="4000" b="1" dirty="0">
                <a:solidFill>
                  <a:srgbClr val="0F7576"/>
                </a:solidFill>
              </a:rPr>
              <a:t>Pray for growing depth </a:t>
            </a:r>
            <a:r>
              <a:rPr lang="en-US" sz="4000" b="1" dirty="0">
                <a:solidFill>
                  <a:srgbClr val="0F7576"/>
                </a:solidFill>
              </a:rPr>
              <a:t>– </a:t>
            </a:r>
            <a:endParaRPr lang="en-US" sz="4000" b="1" dirty="0" smtClean="0">
              <a:solidFill>
                <a:srgbClr val="0F7576"/>
              </a:solidFill>
            </a:endParaRPr>
          </a:p>
          <a:p>
            <a:pPr marL="457200"/>
            <a:r>
              <a:rPr lang="en-GB" sz="4000" dirty="0" smtClean="0"/>
              <a:t>Ask </a:t>
            </a:r>
            <a:r>
              <a:rPr lang="en-GB" sz="4000" dirty="0"/>
              <a:t>God to help us sink deep roots in Christ in an increasingly shallow world.</a:t>
            </a:r>
            <a:endParaRPr lang="en-GB" sz="4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5127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03" y="691217"/>
            <a:ext cx="3051687" cy="799956"/>
          </a:xfrm>
          <a:prstGeom prst="rect">
            <a:avLst/>
          </a:prstGeom>
        </p:spPr>
      </p:pic>
      <p:sp>
        <p:nvSpPr>
          <p:cNvPr id="3" name="Rectangle 2"/>
          <p:cNvSpPr/>
          <p:nvPr/>
        </p:nvSpPr>
        <p:spPr>
          <a:xfrm>
            <a:off x="1014608" y="2003494"/>
            <a:ext cx="7515618" cy="3170099"/>
          </a:xfrm>
          <a:prstGeom prst="rect">
            <a:avLst/>
          </a:prstGeom>
        </p:spPr>
        <p:txBody>
          <a:bodyPr wrap="square">
            <a:spAutoFit/>
          </a:bodyPr>
          <a:lstStyle/>
          <a:p>
            <a:r>
              <a:rPr lang="en-GB" sz="4000" b="1" dirty="0">
                <a:solidFill>
                  <a:srgbClr val="0F7576"/>
                </a:solidFill>
              </a:rPr>
              <a:t>Pray for growing love – </a:t>
            </a:r>
            <a:endParaRPr lang="en-GB" sz="4000" b="1" dirty="0" smtClean="0">
              <a:solidFill>
                <a:srgbClr val="0F7576"/>
              </a:solidFill>
            </a:endParaRPr>
          </a:p>
          <a:p>
            <a:r>
              <a:rPr lang="en-GB" sz="4000" dirty="0" smtClean="0"/>
              <a:t>Ask </a:t>
            </a:r>
            <a:r>
              <a:rPr lang="en-GB" sz="4000" dirty="0"/>
              <a:t>God that we would have a warm grasp of the love of God in an increasingly cold and distant world.</a:t>
            </a:r>
          </a:p>
        </p:txBody>
      </p:sp>
    </p:spTree>
    <p:extLst>
      <p:ext uri="{BB962C8B-B14F-4D97-AF65-F5344CB8AC3E}">
        <p14:creationId xmlns:p14="http://schemas.microsoft.com/office/powerpoint/2010/main" val="13447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03" y="691217"/>
            <a:ext cx="3051687" cy="799956"/>
          </a:xfrm>
          <a:prstGeom prst="rect">
            <a:avLst/>
          </a:prstGeom>
        </p:spPr>
      </p:pic>
      <p:sp>
        <p:nvSpPr>
          <p:cNvPr id="3" name="Rectangle 2"/>
          <p:cNvSpPr/>
          <p:nvPr/>
        </p:nvSpPr>
        <p:spPr>
          <a:xfrm>
            <a:off x="1014608" y="2003494"/>
            <a:ext cx="7515618" cy="2554545"/>
          </a:xfrm>
          <a:prstGeom prst="rect">
            <a:avLst/>
          </a:prstGeom>
        </p:spPr>
        <p:txBody>
          <a:bodyPr wrap="square">
            <a:spAutoFit/>
          </a:bodyPr>
          <a:lstStyle/>
          <a:p>
            <a:r>
              <a:rPr lang="en-GB" sz="4000" b="1" dirty="0">
                <a:solidFill>
                  <a:srgbClr val="0F7576"/>
                </a:solidFill>
              </a:rPr>
              <a:t>Pray for growing power </a:t>
            </a:r>
            <a:r>
              <a:rPr lang="en-US" sz="4000" b="1" dirty="0">
                <a:solidFill>
                  <a:srgbClr val="0F7576"/>
                </a:solidFill>
              </a:rPr>
              <a:t>– </a:t>
            </a:r>
            <a:endParaRPr lang="en-US" sz="4000" b="1" dirty="0" smtClean="0">
              <a:solidFill>
                <a:srgbClr val="0F7576"/>
              </a:solidFill>
            </a:endParaRPr>
          </a:p>
          <a:p>
            <a:r>
              <a:rPr lang="en-GB" sz="4000" dirty="0" smtClean="0"/>
              <a:t>Ask </a:t>
            </a:r>
            <a:r>
              <a:rPr lang="en-GB" sz="4000" dirty="0" smtClean="0"/>
              <a:t>that </a:t>
            </a:r>
            <a:r>
              <a:rPr lang="en-GB" sz="4000" dirty="0"/>
              <a:t>the power of God would be at work in and through us in an increasingly apathetic world.</a:t>
            </a:r>
          </a:p>
        </p:txBody>
      </p:sp>
    </p:spTree>
    <p:extLst>
      <p:ext uri="{BB962C8B-B14F-4D97-AF65-F5344CB8AC3E}">
        <p14:creationId xmlns:p14="http://schemas.microsoft.com/office/powerpoint/2010/main" val="399283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03" y="691217"/>
            <a:ext cx="3051687" cy="799956"/>
          </a:xfrm>
          <a:prstGeom prst="rect">
            <a:avLst/>
          </a:prstGeom>
        </p:spPr>
      </p:pic>
      <p:sp>
        <p:nvSpPr>
          <p:cNvPr id="3" name="Rectangle 2"/>
          <p:cNvSpPr/>
          <p:nvPr/>
        </p:nvSpPr>
        <p:spPr>
          <a:xfrm>
            <a:off x="1014608" y="2141281"/>
            <a:ext cx="7515618" cy="2554545"/>
          </a:xfrm>
          <a:prstGeom prst="rect">
            <a:avLst/>
          </a:prstGeom>
        </p:spPr>
        <p:txBody>
          <a:bodyPr wrap="square">
            <a:spAutoFit/>
          </a:bodyPr>
          <a:lstStyle/>
          <a:p>
            <a:r>
              <a:rPr lang="en-GB" sz="4000" b="1" dirty="0" smtClean="0">
                <a:solidFill>
                  <a:srgbClr val="0F7576"/>
                </a:solidFill>
              </a:rPr>
              <a:t>Pray </a:t>
            </a:r>
            <a:r>
              <a:rPr lang="en-GB" sz="4000" b="1" dirty="0">
                <a:solidFill>
                  <a:srgbClr val="0F7576"/>
                </a:solidFill>
              </a:rPr>
              <a:t>for growing togetherness </a:t>
            </a:r>
            <a:r>
              <a:rPr lang="en-US" sz="4000" b="1" dirty="0">
                <a:solidFill>
                  <a:srgbClr val="0F7576"/>
                </a:solidFill>
              </a:rPr>
              <a:t>– </a:t>
            </a:r>
            <a:r>
              <a:rPr lang="en-GB" sz="4000" dirty="0"/>
              <a:t>Ask God for unity and oneness in our church life in an increasingly fragmented world.</a:t>
            </a:r>
          </a:p>
        </p:txBody>
      </p:sp>
    </p:spTree>
    <p:extLst>
      <p:ext uri="{BB962C8B-B14F-4D97-AF65-F5344CB8AC3E}">
        <p14:creationId xmlns:p14="http://schemas.microsoft.com/office/powerpoint/2010/main" val="3652457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325</TotalTime>
  <Words>158</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McCormick</dc:creator>
  <cp:lastModifiedBy>Lois Gibson</cp:lastModifiedBy>
  <cp:revision>21</cp:revision>
  <dcterms:created xsi:type="dcterms:W3CDTF">2018-08-21T15:24:24Z</dcterms:created>
  <dcterms:modified xsi:type="dcterms:W3CDTF">2018-08-28T11:50:43Z</dcterms:modified>
</cp:coreProperties>
</file>