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7" r:id="rId3"/>
    <p:sldId id="303" r:id="rId4"/>
    <p:sldId id="304" r:id="rId5"/>
    <p:sldId id="305" r:id="rId6"/>
    <p:sldId id="298" r:id="rId7"/>
    <p:sldId id="306" r:id="rId8"/>
    <p:sldId id="30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DA"/>
    <a:srgbClr val="D2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03253-26F5-40C4-B1D6-0188E4F14A37}" v="41" dt="2023-06-15T10:34:3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149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488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186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4255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89190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8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216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511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3741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156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05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3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6762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07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1100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4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08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7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AA3A0A8-F2C4-4E9E-F193-425FD8EA09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070764" y="601821"/>
            <a:ext cx="5994400" cy="5994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7226D-322B-4584-81D2-419F2035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786" y="2356820"/>
            <a:ext cx="6370786" cy="4504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85DA5-42A0-4B2A-8335-173DF9E6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79" y="4978398"/>
            <a:ext cx="1253067" cy="1253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037439-D1D0-4C65-905E-F1DBED14A999}"/>
              </a:ext>
            </a:extLst>
          </p:cNvPr>
          <p:cNvSpPr txBox="1"/>
          <p:nvPr/>
        </p:nvSpPr>
        <p:spPr>
          <a:xfrm>
            <a:off x="7857067" y="6368414"/>
            <a:ext cx="6265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C2BC5B-EAD7-42B3-93D1-465DCBA49010}"/>
              </a:ext>
            </a:extLst>
          </p:cNvPr>
          <p:cNvSpPr txBox="1"/>
          <p:nvPr/>
        </p:nvSpPr>
        <p:spPr>
          <a:xfrm>
            <a:off x="2496629" y="6375068"/>
            <a:ext cx="71987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</p:spTree>
    <p:extLst>
      <p:ext uri="{BB962C8B-B14F-4D97-AF65-F5344CB8AC3E}">
        <p14:creationId xmlns:p14="http://schemas.microsoft.com/office/powerpoint/2010/main" val="37522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66AE-0A76-4A8B-A145-02EBA3D8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1" y="1079771"/>
            <a:ext cx="6284068" cy="44797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Do you sometimes feel like spiritual disciplines are something you have to do rather than want to do?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Does it help to see that these are more about effort rather than earning favour?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How do you feel about taking responsibility for your own spiritual growth?</a:t>
            </a:r>
            <a:endParaRPr lang="en-GB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631B3-15D3-48F6-87F1-2E1E74E4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028" y="0"/>
            <a:ext cx="2057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1289-EA87-4639-B6AA-3F881406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rgbClr val="BDD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disciplines</a:t>
            </a:r>
            <a:endParaRPr lang="en-GB" sz="4400" dirty="0">
              <a:solidFill>
                <a:srgbClr val="BDD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E788-D6AE-4B5C-A7E0-D4F918C56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BC3E5-3C46-4A1B-9A8E-6A97E033B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779" y="2389892"/>
            <a:ext cx="4218717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prayer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meditation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confession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solitude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89492-1015-4CCB-A1B4-8BF351E602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8A470-6F77-412C-B2D0-2B66CA1F627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955278" y="2389892"/>
            <a:ext cx="4201700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Sabbath rest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fasting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study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F1819-4900-4F4C-BD28-0F48D3E2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42596"/>
            <a:ext cx="640079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786E-4CC0-4546-80C9-345A2920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480" y="6470132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0D6012-61D0-4FBA-85A6-7B612BC6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9145" y="6442596"/>
            <a:ext cx="640080" cy="2744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Picture 10" descr="A picture containing moths and butterflies, invertebrate, butterfly, insect&#10;&#10;Description automatically generated">
            <a:extLst>
              <a:ext uri="{FF2B5EF4-FFF2-40B4-BE49-F238E27FC236}">
                <a16:creationId xmlns:a16="http://schemas.microsoft.com/office/drawing/2014/main" id="{B8344804-9F58-97AA-8C8A-BDD8D097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41" y="222974"/>
            <a:ext cx="845220" cy="8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1289-EA87-4639-B6AA-3F881406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604150"/>
            <a:ext cx="9912096" cy="101498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3200" dirty="0">
                <a:solidFill>
                  <a:schemeClr val="bg1"/>
                </a:solidFill>
              </a:rPr>
              <a:t>(communal) </a:t>
            </a:r>
            <a:r>
              <a:rPr lang="en-US" sz="4000" dirty="0">
                <a:solidFill>
                  <a:srgbClr val="BDD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disciplines</a:t>
            </a:r>
            <a:endParaRPr lang="en-GB" sz="4000" dirty="0">
              <a:solidFill>
                <a:srgbClr val="BDD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E788-D6AE-4B5C-A7E0-D4F918C56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BC3E5-3C46-4A1B-9A8E-6A97E033B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779" y="2389892"/>
            <a:ext cx="4218717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worship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fellowship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89492-1015-4CCB-A1B4-8BF351E602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8A470-6F77-412C-B2D0-2B66CA1F627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955278" y="2389892"/>
            <a:ext cx="4201700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collective prayer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celebration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F1819-4900-4F4C-BD28-0F48D3E2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42596"/>
            <a:ext cx="640079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786E-4CC0-4546-80C9-345A2920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480" y="6470132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0D6012-61D0-4FBA-85A6-7B612BC6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9145" y="6442596"/>
            <a:ext cx="640080" cy="2744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Picture 10" descr="A picture containing moths and butterflies, invertebrate, butterfly, insect&#10;&#10;Description automatically generated">
            <a:extLst>
              <a:ext uri="{FF2B5EF4-FFF2-40B4-BE49-F238E27FC236}">
                <a16:creationId xmlns:a16="http://schemas.microsoft.com/office/drawing/2014/main" id="{B9F0EE1F-0C21-7408-9F56-AB226DF8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73" y="275930"/>
            <a:ext cx="845219" cy="8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1289-EA87-4639-B6AA-3F881406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missional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rgbClr val="BDD7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disciplines</a:t>
            </a:r>
            <a:endParaRPr lang="en-GB" sz="4400" dirty="0">
              <a:solidFill>
                <a:srgbClr val="BDD7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E788-D6AE-4B5C-A7E0-D4F918C56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BC3E5-3C46-4A1B-9A8E-6A97E033B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779" y="2389892"/>
            <a:ext cx="4218717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justice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service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hospitality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89492-1015-4CCB-A1B4-8BF351E602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8A470-6F77-412C-B2D0-2B66CA1F627F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955278" y="2389892"/>
            <a:ext cx="4201700" cy="27851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compassion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pastoral care</a:t>
            </a:r>
          </a:p>
          <a:p>
            <a:pPr marL="457200" indent="-45720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sz="3200" dirty="0"/>
              <a:t>disciple-making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F1819-4900-4F4C-BD28-0F48D3E2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42596"/>
            <a:ext cx="640079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786E-4CC0-4546-80C9-345A2920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480" y="6470132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0D6012-61D0-4FBA-85A6-7B612BC6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9145" y="6442596"/>
            <a:ext cx="640080" cy="2744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Picture 10" descr="A picture containing moths and butterflies, invertebrate, butterfly, insect&#10;&#10;Description automatically generated">
            <a:extLst>
              <a:ext uri="{FF2B5EF4-FFF2-40B4-BE49-F238E27FC236}">
                <a16:creationId xmlns:a16="http://schemas.microsoft.com/office/drawing/2014/main" id="{D538727C-356A-F6C0-EDAD-C0E848913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79" y="174337"/>
            <a:ext cx="845219" cy="8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66AE-0A76-4A8B-A145-02EBA3D8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875489"/>
            <a:ext cx="6605081" cy="48735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Are there ways in which you can become more self-disciplined about personal </a:t>
            </a:r>
            <a:r>
              <a:rPr lang="en-US" sz="2400" dirty="0"/>
              <a:t>(individual) </a:t>
            </a:r>
            <a:r>
              <a:rPr lang="en-US" sz="3200" dirty="0"/>
              <a:t>spiritual disciplines?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Do you think this would make a difference to how you engage in public </a:t>
            </a:r>
            <a:r>
              <a:rPr lang="en-US" sz="2400" dirty="0"/>
              <a:t>(communal) </a:t>
            </a:r>
            <a:r>
              <a:rPr lang="en-US" sz="3200" dirty="0"/>
              <a:t>disciplines?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What do you think about the relationship between communal and missional disciplines?</a:t>
            </a:r>
            <a:endParaRPr lang="en-GB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631B3-15D3-48F6-87F1-2E1E74E4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028" y="0"/>
            <a:ext cx="2057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63" y="1233078"/>
            <a:ext cx="9352681" cy="975101"/>
          </a:xfrm>
        </p:spPr>
        <p:txBody>
          <a:bodyPr/>
          <a:lstStyle/>
          <a:p>
            <a:r>
              <a:rPr lang="en-US" dirty="0"/>
              <a:t>Be creative about building habits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13DEF-ED86-6E5A-5AD2-C9B364E4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739" y="2208178"/>
            <a:ext cx="9255405" cy="316148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Blip>
                <a:blip r:embed="rId2"/>
              </a:buBlip>
            </a:pPr>
            <a:r>
              <a:rPr lang="en-US" altLang="zh-CN" sz="3200" dirty="0"/>
              <a:t>Pray and walk at the same time</a:t>
            </a:r>
          </a:p>
          <a:p>
            <a:pPr marL="457200" indent="-457200">
              <a:spcAft>
                <a:spcPts val="1200"/>
              </a:spcAft>
              <a:buBlip>
                <a:blip r:embed="rId2"/>
              </a:buBlip>
            </a:pPr>
            <a:r>
              <a:rPr lang="en-US" altLang="zh-CN" sz="3200" dirty="0"/>
              <a:t>Listen to worship music in the car</a:t>
            </a:r>
          </a:p>
          <a:p>
            <a:pPr marL="457200" indent="-457200">
              <a:spcAft>
                <a:spcPts val="1200"/>
              </a:spcAft>
              <a:buBlip>
                <a:blip r:embed="rId2"/>
              </a:buBlip>
            </a:pPr>
            <a:r>
              <a:rPr lang="en-US" altLang="zh-CN" sz="3200" dirty="0"/>
              <a:t>Use audio versions of the Bible when you are on the move</a:t>
            </a:r>
          </a:p>
          <a:p>
            <a:pPr marL="457200" indent="-457200">
              <a:spcAft>
                <a:spcPts val="1200"/>
              </a:spcAft>
              <a:buBlip>
                <a:blip r:embed="rId2"/>
              </a:buBlip>
            </a:pPr>
            <a:r>
              <a:rPr lang="en-US" altLang="zh-CN" sz="3200" dirty="0"/>
              <a:t>Subscribe to Bible apps which provide reminders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12:2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6B537B-3983-44E2-AA02-FCE98A87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5542">
            <a:off x="9429291" y="4019253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D66AE-0A76-4A8B-A145-02EBA3D8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84" y="875489"/>
            <a:ext cx="6605081" cy="48735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How does your season of life influence your engagement in spiritual disciplines?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Can you think of ways to be more attentive and available to God?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Are there creative ways to build habits into your life which help you engage in spiritual disciplines?</a:t>
            </a: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9631B3-15D3-48F6-87F1-2E1E74E4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028" y="0"/>
            <a:ext cx="2057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2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E8D-F725-5549-D79B-2197F331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1434850"/>
            <a:ext cx="6885693" cy="3553503"/>
          </a:xfrm>
        </p:spPr>
        <p:txBody>
          <a:bodyPr>
            <a:normAutofit/>
          </a:bodyPr>
          <a:lstStyle/>
          <a:p>
            <a:r>
              <a:rPr lang="en-US" dirty="0"/>
              <a:t>Identify one thing you have learned about spiritual disciplines.</a:t>
            </a:r>
            <a:br>
              <a:rPr lang="en-US" dirty="0"/>
            </a:br>
            <a:r>
              <a:rPr lang="en-US" sz="1400" dirty="0"/>
              <a:t> </a:t>
            </a:r>
            <a:br>
              <a:rPr lang="en-US" dirty="0"/>
            </a:br>
            <a:r>
              <a:rPr lang="en-US" dirty="0"/>
              <a:t>Select one thing you can begin to put into practice.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02FC-1940-72AB-8671-0839E2CF02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6FC47-3017-DA16-F8BF-CBFF553CB9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C00235-80DB-8E65-4FFA-23DF4C0DE0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364480" y="6400904"/>
            <a:ext cx="146304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 Transformed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0E4D9-A114-4773-6B3B-37FA10EAB08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629145" y="6400904"/>
            <a:ext cx="640080" cy="2468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Romans  12:2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6B537B-3983-44E2-AA02-FCE98A87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52502">
            <a:off x="-492020" y="4111615"/>
            <a:ext cx="3039787" cy="30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279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Karla</vt:lpstr>
      <vt:lpstr>Univers Condensed Light</vt:lpstr>
      <vt:lpstr>1_Office Theme</vt:lpstr>
      <vt:lpstr>PowerPoint Presentation</vt:lpstr>
      <vt:lpstr>PowerPoint Presentation</vt:lpstr>
      <vt:lpstr>personal spiritual disciplines</vt:lpstr>
      <vt:lpstr>public (communal) spiritual disciplines</vt:lpstr>
      <vt:lpstr>missional spiritual disciplines</vt:lpstr>
      <vt:lpstr>PowerPoint Presentation</vt:lpstr>
      <vt:lpstr>Be creative about building habits</vt:lpstr>
      <vt:lpstr>PowerPoint Presentation</vt:lpstr>
      <vt:lpstr>Identify one thing you have learned about spiritual disciplines.   Select one thing you can begin to put into practice.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Parker</dc:creator>
  <cp:lastModifiedBy>Rose McCullagh</cp:lastModifiedBy>
  <cp:revision>3</cp:revision>
  <dcterms:created xsi:type="dcterms:W3CDTF">2023-06-15T09:25:42Z</dcterms:created>
  <dcterms:modified xsi:type="dcterms:W3CDTF">2023-06-19T15:40:41Z</dcterms:modified>
</cp:coreProperties>
</file>