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5" r:id="rId5"/>
    <p:sldId id="288" r:id="rId6"/>
    <p:sldId id="287" r:id="rId7"/>
    <p:sldId id="299" r:id="rId8"/>
    <p:sldId id="298" r:id="rId9"/>
    <p:sldId id="300" r:id="rId10"/>
    <p:sldId id="295" r:id="rId11"/>
    <p:sldId id="303" r:id="rId12"/>
    <p:sldId id="301" r:id="rId13"/>
    <p:sldId id="302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C90"/>
    <a:srgbClr val="928BA1"/>
    <a:srgbClr val="8988A4"/>
    <a:srgbClr val="82819F"/>
    <a:srgbClr val="958FAB"/>
    <a:srgbClr val="7C7597"/>
    <a:srgbClr val="AEA9BF"/>
    <a:srgbClr val="B2ABC5"/>
    <a:srgbClr val="514B65"/>
    <a:srgbClr val="655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99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270" y="108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6/19/2023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7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AA3A0A8-F2C4-4E9E-F193-425FD8EA09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070764" y="601821"/>
            <a:ext cx="5994400" cy="5994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7226D-322B-4584-81D2-419F2035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786" y="2356820"/>
            <a:ext cx="6370786" cy="4504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85DA5-42A0-4B2A-8335-173DF9E6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79" y="4978398"/>
            <a:ext cx="1253067" cy="1253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037439-D1D0-4C65-905E-F1DBED14A999}"/>
              </a:ext>
            </a:extLst>
          </p:cNvPr>
          <p:cNvSpPr txBox="1"/>
          <p:nvPr/>
        </p:nvSpPr>
        <p:spPr>
          <a:xfrm>
            <a:off x="7857067" y="6368414"/>
            <a:ext cx="6265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C2BC5B-EAD7-42B3-93D1-465DCBA49010}"/>
              </a:ext>
            </a:extLst>
          </p:cNvPr>
          <p:cNvSpPr txBox="1"/>
          <p:nvPr/>
        </p:nvSpPr>
        <p:spPr>
          <a:xfrm>
            <a:off x="2496629" y="6375068"/>
            <a:ext cx="71987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</p:spTree>
    <p:extLst>
      <p:ext uri="{BB962C8B-B14F-4D97-AF65-F5344CB8AC3E}">
        <p14:creationId xmlns:p14="http://schemas.microsoft.com/office/powerpoint/2010/main" val="37522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11880"/>
            <a:ext cx="3913632" cy="1883664"/>
          </a:xfrm>
        </p:spPr>
        <p:txBody>
          <a:bodyPr/>
          <a:lstStyle/>
          <a:p>
            <a:r>
              <a:rPr lang="en-US" dirty="0"/>
              <a:t>Small text goes here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04A1B63-C5EF-454E-98FE-41C7BD7B20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4" r="2964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D6DD55-74F2-45A2-AF85-BD70A58BE5B3}"/>
              </a:ext>
            </a:extLst>
          </p:cNvPr>
          <p:cNvSpPr txBox="1"/>
          <p:nvPr/>
        </p:nvSpPr>
        <p:spPr>
          <a:xfrm>
            <a:off x="3045691" y="6436518"/>
            <a:ext cx="6100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650F4-E014-4A2C-86F2-353124BDC12C}"/>
              </a:ext>
            </a:extLst>
          </p:cNvPr>
          <p:cNvSpPr txBox="1"/>
          <p:nvPr/>
        </p:nvSpPr>
        <p:spPr>
          <a:xfrm>
            <a:off x="8928336" y="6359573"/>
            <a:ext cx="4099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E1939-292B-480C-A0F5-C7F6F3AD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82" y="812292"/>
            <a:ext cx="4636008" cy="4928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2C617-D00A-4E8B-A998-2F6C2F38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5542">
            <a:off x="9429291" y="4019253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87A9-E1C4-437F-8CE5-7A0D8FAE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66AE-0A76-4A8B-A145-02EBA3D8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944" y="3429000"/>
            <a:ext cx="5010912" cy="2130552"/>
          </a:xfrm>
        </p:spPr>
        <p:txBody>
          <a:bodyPr/>
          <a:lstStyle/>
          <a:p>
            <a:r>
              <a:rPr lang="en-US" dirty="0"/>
              <a:t>Smaller text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631B3-15D3-48F6-87F1-2E1E74E4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028" y="0"/>
            <a:ext cx="2057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E8D-F725-5549-D79B-2197F331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goes here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02FC-1940-72AB-8671-0839E2CF0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3DEF-ED86-6E5A-5AD2-C9B364E4A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Text goes here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6FC47-3017-DA16-F8BF-CBFF553CB9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Being  Transformed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Romans  12:2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6B537B-3983-44E2-AA02-FCE98A87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52502">
            <a:off x="-492020" y="4111615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DM Sans Medium"/>
              </a:rPr>
              <a:t>Text here</a:t>
            </a:r>
            <a:br>
              <a:rPr lang="en-US" dirty="0">
                <a:sym typeface="DM Sans Medium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Smaller 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8CD11-0509-439A-8590-98D461F1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67" y="965370"/>
            <a:ext cx="4927260" cy="49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7419-DB71-4C28-B26B-0A3DFA0A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  <a:p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3E392-7F71-4DCC-96DF-FA79E6BD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043" y="5239188"/>
            <a:ext cx="1909914" cy="1909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82C22-B061-498C-9778-B33CD62C4E25}"/>
              </a:ext>
            </a:extLst>
          </p:cNvPr>
          <p:cNvSpPr txBox="1"/>
          <p:nvPr/>
        </p:nvSpPr>
        <p:spPr>
          <a:xfrm>
            <a:off x="-2067983" y="6324293"/>
            <a:ext cx="6100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BCC41-63E3-47CE-AD84-7DBB15263FBE}"/>
              </a:ext>
            </a:extLst>
          </p:cNvPr>
          <p:cNvSpPr txBox="1"/>
          <p:nvPr/>
        </p:nvSpPr>
        <p:spPr>
          <a:xfrm>
            <a:off x="1496683" y="3221706"/>
            <a:ext cx="7134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Text goes here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2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E8D-F725-5549-D79B-2197F331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goes here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3DEF-ED86-6E5A-5AD2-C9B364E4A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Text goes here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Being  Transformed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Romans  12:2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6B537B-3983-44E2-AA02-FCE98A87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5542">
            <a:off x="9429291" y="4019253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7419-DB71-4C28-B26B-0A3DFA0A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  <a:p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3E392-7F71-4DCC-96DF-FA79E6BD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043" y="5239188"/>
            <a:ext cx="1909914" cy="1909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82C22-B061-498C-9778-B33CD62C4E25}"/>
              </a:ext>
            </a:extLst>
          </p:cNvPr>
          <p:cNvSpPr txBox="1"/>
          <p:nvPr/>
        </p:nvSpPr>
        <p:spPr>
          <a:xfrm>
            <a:off x="-2067983" y="6324293"/>
            <a:ext cx="6100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D505E-6B4A-46AE-ABD2-A87DB00F14EA}"/>
              </a:ext>
            </a:extLst>
          </p:cNvPr>
          <p:cNvSpPr txBox="1"/>
          <p:nvPr/>
        </p:nvSpPr>
        <p:spPr>
          <a:xfrm>
            <a:off x="1496683" y="3221706"/>
            <a:ext cx="7134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Text goes here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11880"/>
            <a:ext cx="3913632" cy="1883664"/>
          </a:xfrm>
        </p:spPr>
        <p:txBody>
          <a:bodyPr/>
          <a:lstStyle/>
          <a:p>
            <a:r>
              <a:rPr lang="en-US" dirty="0"/>
              <a:t>Small text goes here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04A1B63-C5EF-454E-98FE-41C7BD7B20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4" r="2964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D6DD55-74F2-45A2-AF85-BD70A58BE5B3}"/>
              </a:ext>
            </a:extLst>
          </p:cNvPr>
          <p:cNvSpPr txBox="1"/>
          <p:nvPr/>
        </p:nvSpPr>
        <p:spPr>
          <a:xfrm>
            <a:off x="3045691" y="6436518"/>
            <a:ext cx="6100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650F4-E014-4A2C-86F2-353124BDC12C}"/>
              </a:ext>
            </a:extLst>
          </p:cNvPr>
          <p:cNvSpPr txBox="1"/>
          <p:nvPr/>
        </p:nvSpPr>
        <p:spPr>
          <a:xfrm>
            <a:off x="8928336" y="6359573"/>
            <a:ext cx="4099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</p:txBody>
      </p:sp>
    </p:spTree>
    <p:extLst>
      <p:ext uri="{BB962C8B-B14F-4D97-AF65-F5344CB8AC3E}">
        <p14:creationId xmlns:p14="http://schemas.microsoft.com/office/powerpoint/2010/main" val="239758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1289-EA87-4639-B6AA-3F881406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goes here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E788-D6AE-4B5C-A7E0-D4F918C56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BC3E5-3C46-4A1B-9A8E-6A97E033B5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89492-1015-4CCB-A1B4-8BF351E602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8A470-6F77-412C-B2D0-2B66CA1F627F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F1819-4900-4F4C-BD28-0F48D3E2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42596"/>
            <a:ext cx="640079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6786E-4CC0-4546-80C9-345A2920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480" y="6470132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  <a:p>
            <a:endParaRPr lang="en-US" noProof="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0D6012-61D0-4FBA-85A6-7B612BC6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9145" y="6442596"/>
            <a:ext cx="640080" cy="2744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1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11880"/>
            <a:ext cx="3913632" cy="1883664"/>
          </a:xfrm>
        </p:spPr>
        <p:txBody>
          <a:bodyPr/>
          <a:lstStyle/>
          <a:p>
            <a:r>
              <a:rPr lang="en-US" dirty="0"/>
              <a:t>Small text goes here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04A1B63-C5EF-454E-98FE-41C7BD7B20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4" r="2964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D6DD55-74F2-45A2-AF85-BD70A58BE5B3}"/>
              </a:ext>
            </a:extLst>
          </p:cNvPr>
          <p:cNvSpPr txBox="1"/>
          <p:nvPr/>
        </p:nvSpPr>
        <p:spPr>
          <a:xfrm>
            <a:off x="3045691" y="6436518"/>
            <a:ext cx="61006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650F4-E014-4A2C-86F2-353124BDC12C}"/>
              </a:ext>
            </a:extLst>
          </p:cNvPr>
          <p:cNvSpPr txBox="1"/>
          <p:nvPr/>
        </p:nvSpPr>
        <p:spPr>
          <a:xfrm>
            <a:off x="8928336" y="6359573"/>
            <a:ext cx="4099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FE0AC-C9FB-49C4-AF52-922A7E75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82" y="812292"/>
            <a:ext cx="4636008" cy="4928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2C617-D00A-4E8B-A998-2F6C2F38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5542">
            <a:off x="9429291" y="4019253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4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{96C5071F-CB60-4203-8C65-5863F018E2A4}tf11429527_win32</Template>
  <TotalTime>115</TotalTime>
  <Words>100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DM Sans Medium</vt:lpstr>
      <vt:lpstr>Karla</vt:lpstr>
      <vt:lpstr>Univers Condensed Light</vt:lpstr>
      <vt:lpstr>Office Theme</vt:lpstr>
      <vt:lpstr>PowerPoint Presentation</vt:lpstr>
      <vt:lpstr>Text goes here </vt:lpstr>
      <vt:lpstr>Text here </vt:lpstr>
      <vt:lpstr>PowerPoint Presentation</vt:lpstr>
      <vt:lpstr>Text goes here </vt:lpstr>
      <vt:lpstr>PowerPoint Presentation</vt:lpstr>
      <vt:lpstr>Text goes here</vt:lpstr>
      <vt:lpstr>Title goes here</vt:lpstr>
      <vt:lpstr>Text goes here</vt:lpstr>
      <vt:lpstr>Text goes here</vt:lpstr>
      <vt:lpstr>Text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here</dc:title>
  <dc:creator>Pauline Kennedy</dc:creator>
  <cp:lastModifiedBy>Rose McCullagh</cp:lastModifiedBy>
  <cp:revision>11</cp:revision>
  <dcterms:created xsi:type="dcterms:W3CDTF">2023-06-12T09:09:43Z</dcterms:created>
  <dcterms:modified xsi:type="dcterms:W3CDTF">2023-06-19T13:48:59Z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