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>
      <p:cViewPr varScale="1">
        <p:scale>
          <a:sx n="103" d="100"/>
          <a:sy n="103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80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63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1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65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5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4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07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7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88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91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4F57-F383-BF45-833A-3F6DAD8AE29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663D-217C-3343-84D0-6BE7292B5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3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805F6C-61BD-4E09-8A28-BC8688586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75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4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Presbyterians in NI think about climate change?</dc:title>
  <dc:creator>Emma Soye</dc:creator>
  <cp:lastModifiedBy>Neil T. Harrison</cp:lastModifiedBy>
  <cp:revision>7</cp:revision>
  <dcterms:created xsi:type="dcterms:W3CDTF">2023-10-03T19:57:28Z</dcterms:created>
  <dcterms:modified xsi:type="dcterms:W3CDTF">2023-10-04T13:50:51Z</dcterms:modified>
</cp:coreProperties>
</file>