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10"/>
  </p:handoutMasterIdLst>
  <p:sldIdLst>
    <p:sldId id="285" r:id="rId2"/>
    <p:sldId id="300" r:id="rId3"/>
    <p:sldId id="301" r:id="rId4"/>
    <p:sldId id="302" r:id="rId5"/>
    <p:sldId id="303" r:id="rId6"/>
    <p:sldId id="304" r:id="rId7"/>
    <p:sldId id="305" r:id="rId8"/>
    <p:sldId id="306"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FC9BD"/>
    <a:srgbClr val="FAC6C9"/>
    <a:srgbClr val="DF586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9046FCE-65C7-44DC-9EBD-4F233E0E7A05}" v="1" dt="2023-06-15T10:33:28.28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2" autoAdjust="0"/>
    <p:restoredTop sz="94641" autoAdjust="0"/>
  </p:normalViewPr>
  <p:slideViewPr>
    <p:cSldViewPr snapToGrid="0">
      <p:cViewPr varScale="1">
        <p:scale>
          <a:sx n="105" d="100"/>
          <a:sy n="105" d="100"/>
        </p:scale>
        <p:origin x="798" y="108"/>
      </p:cViewPr>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0"/>
    </p:cViewPr>
  </p:sorterViewPr>
  <p:notesViewPr>
    <p:cSldViewPr snapToGrid="0">
      <p:cViewPr varScale="1">
        <p:scale>
          <a:sx n="60" d="100"/>
          <a:sy n="60" d="100"/>
        </p:scale>
        <p:origin x="3187"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5/10/relationships/revisionInfo" Target="revisionInfo.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DDABD8C-6765-717A-4390-D33947A2BAA0}"/>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Tree>
    <p:extLst>
      <p:ext uri="{BB962C8B-B14F-4D97-AF65-F5344CB8AC3E}">
        <p14:creationId xmlns:p14="http://schemas.microsoft.com/office/powerpoint/2010/main" val="435200625"/>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8" name="Google Shape;327;p33">
            <a:extLst>
              <a:ext uri="{FF2B5EF4-FFF2-40B4-BE49-F238E27FC236}">
                <a16:creationId xmlns:a16="http://schemas.microsoft.com/office/drawing/2014/main" id="{E09AA4F6-9CBF-53A8-8FE8-0BAB0E7DC989}"/>
              </a:ext>
            </a:extLst>
          </p:cNvPr>
          <p:cNvSpPr/>
          <p:nvPr userDrawn="1"/>
        </p:nvSpPr>
        <p:spPr>
          <a:xfrm>
            <a:off x="1062566" y="1161412"/>
            <a:ext cx="10221119" cy="4831742"/>
          </a:xfrm>
          <a:prstGeom prst="rect">
            <a:avLst/>
          </a:prstGeom>
          <a:solidFill>
            <a:schemeClr val="accent3"/>
          </a:solidFill>
          <a:ln w="254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lang="en-US" sz="1800" b="0" i="0" u="none" strike="noStrike" cap="none" noProof="0">
              <a:solidFill>
                <a:schemeClr val="lt1"/>
              </a:solidFill>
              <a:latin typeface="Karla"/>
              <a:ea typeface="Karla"/>
              <a:cs typeface="Karla"/>
              <a:sym typeface="Karla"/>
            </a:endParaRPr>
          </a:p>
        </p:txBody>
      </p:sp>
      <p:sp>
        <p:nvSpPr>
          <p:cNvPr id="10" name="Google Shape;328;p33">
            <a:extLst>
              <a:ext uri="{FF2B5EF4-FFF2-40B4-BE49-F238E27FC236}">
                <a16:creationId xmlns:a16="http://schemas.microsoft.com/office/drawing/2014/main" id="{CBE4E0BD-29C0-46EA-4A2D-401DD12AEC12}"/>
              </a:ext>
            </a:extLst>
          </p:cNvPr>
          <p:cNvSpPr/>
          <p:nvPr userDrawn="1"/>
        </p:nvSpPr>
        <p:spPr>
          <a:xfrm>
            <a:off x="858371" y="800100"/>
            <a:ext cx="10221119" cy="4953001"/>
          </a:xfrm>
          <a:prstGeom prst="rect">
            <a:avLst/>
          </a:prstGeom>
          <a:solidFill>
            <a:schemeClr val="accent5"/>
          </a:solidFill>
          <a:ln w="254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lang="en-US" sz="1800" b="0" i="0" u="none" strike="noStrike" cap="none" noProof="0">
              <a:solidFill>
                <a:schemeClr val="lt1"/>
              </a:solidFill>
              <a:latin typeface="Karla"/>
              <a:ea typeface="Karla"/>
              <a:cs typeface="Karla"/>
              <a:sym typeface="Karla"/>
            </a:endParaRPr>
          </a:p>
        </p:txBody>
      </p:sp>
      <p:sp>
        <p:nvSpPr>
          <p:cNvPr id="2" name="Title 1">
            <a:extLst>
              <a:ext uri="{FF2B5EF4-FFF2-40B4-BE49-F238E27FC236}">
                <a16:creationId xmlns:a16="http://schemas.microsoft.com/office/drawing/2014/main" id="{D27EDEC9-86BE-FDB1-3BAE-F5FF0934CA0A}"/>
              </a:ext>
            </a:extLst>
          </p:cNvPr>
          <p:cNvSpPr>
            <a:spLocks noGrp="1"/>
          </p:cNvSpPr>
          <p:nvPr>
            <p:ph type="ctrTitle"/>
          </p:nvPr>
        </p:nvSpPr>
        <p:spPr>
          <a:xfrm>
            <a:off x="1463040" y="2240280"/>
            <a:ext cx="4873752" cy="1709928"/>
          </a:xfrm>
        </p:spPr>
        <p:txBody>
          <a:bodyPr anchor="b">
            <a:noAutofit/>
          </a:bodyPr>
          <a:lstStyle>
            <a:lvl1pPr marL="0" indent="0" algn="l">
              <a:lnSpc>
                <a:spcPct val="90000"/>
              </a:lnSpc>
              <a:defRPr sz="6000"/>
            </a:lvl1pPr>
          </a:lstStyle>
          <a:p>
            <a:r>
              <a:rPr lang="en-US" noProof="0"/>
              <a:t>Click to edit Master title style</a:t>
            </a:r>
          </a:p>
        </p:txBody>
      </p:sp>
      <p:sp>
        <p:nvSpPr>
          <p:cNvPr id="3" name="Subtitle 2">
            <a:extLst>
              <a:ext uri="{FF2B5EF4-FFF2-40B4-BE49-F238E27FC236}">
                <a16:creationId xmlns:a16="http://schemas.microsoft.com/office/drawing/2014/main" id="{61EF6069-AEE4-3455-508E-4B9EE30F0CB8}"/>
              </a:ext>
            </a:extLst>
          </p:cNvPr>
          <p:cNvSpPr>
            <a:spLocks noGrp="1"/>
          </p:cNvSpPr>
          <p:nvPr>
            <p:ph type="subTitle" idx="1"/>
          </p:nvPr>
        </p:nvSpPr>
        <p:spPr>
          <a:xfrm>
            <a:off x="1463040" y="4014216"/>
            <a:ext cx="4873752" cy="630936"/>
          </a:xfrm>
        </p:spPr>
        <p:txBody>
          <a:bodyPr>
            <a:noAutofit/>
          </a:bodyPr>
          <a:lstStyle>
            <a:lvl1pPr marL="54864" indent="0" algn="l">
              <a:lnSpc>
                <a:spcPct val="120000"/>
              </a:lnSpc>
              <a:spcBef>
                <a:spcPts val="0"/>
              </a:spcBef>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noProof="0"/>
              <a:t>Click to edit Master subtitle style</a:t>
            </a:r>
          </a:p>
        </p:txBody>
      </p:sp>
      <p:sp>
        <p:nvSpPr>
          <p:cNvPr id="15" name="Picture Placeholder 13">
            <a:extLst>
              <a:ext uri="{FF2B5EF4-FFF2-40B4-BE49-F238E27FC236}">
                <a16:creationId xmlns:a16="http://schemas.microsoft.com/office/drawing/2014/main" id="{BEF410E3-CEC7-640A-C8FD-08419E6C3300}"/>
              </a:ext>
            </a:extLst>
          </p:cNvPr>
          <p:cNvSpPr>
            <a:spLocks noGrp="1"/>
          </p:cNvSpPr>
          <p:nvPr>
            <p:ph type="pic" sz="quarter" idx="10"/>
          </p:nvPr>
        </p:nvSpPr>
        <p:spPr>
          <a:xfrm>
            <a:off x="7246779" y="812292"/>
            <a:ext cx="3834628" cy="4928616"/>
          </a:xfr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lgn="ctr">
              <a:buNone/>
              <a:defRPr lang="en-US" sz="1800">
                <a:solidFill>
                  <a:schemeClr val="tx1"/>
                </a:solidFill>
              </a:defRPr>
            </a:lvl1pPr>
          </a:lstStyle>
          <a:p>
            <a:pPr marL="0" lvl="0" algn="ctr"/>
            <a:r>
              <a:rPr lang="en-US" noProof="0"/>
              <a:t>Click icon to add picture</a:t>
            </a:r>
          </a:p>
        </p:txBody>
      </p:sp>
    </p:spTree>
    <p:extLst>
      <p:ext uri="{BB962C8B-B14F-4D97-AF65-F5344CB8AC3E}">
        <p14:creationId xmlns:p14="http://schemas.microsoft.com/office/powerpoint/2010/main" val="39061791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meline">
    <p:spTree>
      <p:nvGrpSpPr>
        <p:cNvPr id="1" name=""/>
        <p:cNvGrpSpPr/>
        <p:nvPr/>
      </p:nvGrpSpPr>
      <p:grpSpPr>
        <a:xfrm>
          <a:off x="0" y="0"/>
          <a:ext cx="0" cy="0"/>
          <a:chOff x="0" y="0"/>
          <a:chExt cx="0" cy="0"/>
        </a:xfrm>
      </p:grpSpPr>
      <p:sp>
        <p:nvSpPr>
          <p:cNvPr id="8" name="Google Shape;1251;p56">
            <a:extLst>
              <a:ext uri="{FF2B5EF4-FFF2-40B4-BE49-F238E27FC236}">
                <a16:creationId xmlns:a16="http://schemas.microsoft.com/office/drawing/2014/main" id="{5240ABBF-9F6E-51C2-3600-798F3A8C4868}"/>
              </a:ext>
            </a:extLst>
          </p:cNvPr>
          <p:cNvSpPr/>
          <p:nvPr userDrawn="1"/>
        </p:nvSpPr>
        <p:spPr>
          <a:xfrm>
            <a:off x="547230" y="1944086"/>
            <a:ext cx="2529083" cy="2529083"/>
          </a:xfrm>
          <a:prstGeom prst="ellipse">
            <a:avLst/>
          </a:prstGeom>
          <a:solidFill>
            <a:schemeClr val="accent2"/>
          </a:solidFill>
          <a:ln w="254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lang="en-US" sz="1800" noProof="0">
              <a:solidFill>
                <a:schemeClr val="lt1"/>
              </a:solidFill>
              <a:latin typeface="Karla"/>
              <a:ea typeface="Karla"/>
              <a:cs typeface="Karla"/>
              <a:sym typeface="Karla"/>
            </a:endParaRPr>
          </a:p>
        </p:txBody>
      </p:sp>
      <p:sp>
        <p:nvSpPr>
          <p:cNvPr id="10" name="Google Shape;1251;p56">
            <a:extLst>
              <a:ext uri="{FF2B5EF4-FFF2-40B4-BE49-F238E27FC236}">
                <a16:creationId xmlns:a16="http://schemas.microsoft.com/office/drawing/2014/main" id="{724FD7F3-2232-7463-6613-3EF2344BD063}"/>
              </a:ext>
            </a:extLst>
          </p:cNvPr>
          <p:cNvSpPr/>
          <p:nvPr userDrawn="1"/>
        </p:nvSpPr>
        <p:spPr>
          <a:xfrm>
            <a:off x="4922989" y="1946963"/>
            <a:ext cx="2529083" cy="2529083"/>
          </a:xfrm>
          <a:prstGeom prst="ellipse">
            <a:avLst/>
          </a:prstGeom>
          <a:solidFill>
            <a:schemeClr val="accent2"/>
          </a:solidFill>
          <a:ln w="254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lang="en-US" sz="1800" noProof="0">
              <a:solidFill>
                <a:schemeClr val="lt1"/>
              </a:solidFill>
              <a:latin typeface="Karla"/>
              <a:ea typeface="Karla"/>
              <a:cs typeface="Karla"/>
              <a:sym typeface="Karla"/>
            </a:endParaRPr>
          </a:p>
        </p:txBody>
      </p:sp>
      <p:sp>
        <p:nvSpPr>
          <p:cNvPr id="12" name="Google Shape;1251;p56">
            <a:extLst>
              <a:ext uri="{FF2B5EF4-FFF2-40B4-BE49-F238E27FC236}">
                <a16:creationId xmlns:a16="http://schemas.microsoft.com/office/drawing/2014/main" id="{234E24BE-6EC9-C62B-1B5F-EBE5C279EF38}"/>
              </a:ext>
            </a:extLst>
          </p:cNvPr>
          <p:cNvSpPr/>
          <p:nvPr userDrawn="1"/>
        </p:nvSpPr>
        <p:spPr>
          <a:xfrm>
            <a:off x="9225456" y="1924776"/>
            <a:ext cx="2529083" cy="2529083"/>
          </a:xfrm>
          <a:prstGeom prst="ellipse">
            <a:avLst/>
          </a:prstGeom>
          <a:solidFill>
            <a:schemeClr val="accent2"/>
          </a:solidFill>
          <a:ln w="254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lang="en-US" sz="1800" noProof="0">
              <a:solidFill>
                <a:schemeClr val="lt1"/>
              </a:solidFill>
              <a:latin typeface="Karla"/>
              <a:ea typeface="Karla"/>
              <a:cs typeface="Karla"/>
              <a:sym typeface="Karla"/>
            </a:endParaRPr>
          </a:p>
        </p:txBody>
      </p:sp>
      <p:sp>
        <p:nvSpPr>
          <p:cNvPr id="14" name="Google Shape;1251;p56">
            <a:extLst>
              <a:ext uri="{FF2B5EF4-FFF2-40B4-BE49-F238E27FC236}">
                <a16:creationId xmlns:a16="http://schemas.microsoft.com/office/drawing/2014/main" id="{F4987345-5BC3-6B09-35D1-118625B93B26}"/>
              </a:ext>
            </a:extLst>
          </p:cNvPr>
          <p:cNvSpPr/>
          <p:nvPr userDrawn="1"/>
        </p:nvSpPr>
        <p:spPr>
          <a:xfrm>
            <a:off x="2798649" y="3902220"/>
            <a:ext cx="2529083" cy="2529083"/>
          </a:xfrm>
          <a:prstGeom prst="ellipse">
            <a:avLst/>
          </a:prstGeom>
          <a:solidFill>
            <a:schemeClr val="accent2"/>
          </a:solidFill>
          <a:ln w="254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lang="en-US" sz="1800" noProof="0">
              <a:solidFill>
                <a:schemeClr val="lt1"/>
              </a:solidFill>
              <a:latin typeface="Karla"/>
              <a:ea typeface="Karla"/>
              <a:cs typeface="Karla"/>
              <a:sym typeface="Karla"/>
            </a:endParaRPr>
          </a:p>
        </p:txBody>
      </p:sp>
      <p:sp>
        <p:nvSpPr>
          <p:cNvPr id="16" name="Google Shape;1251;p56">
            <a:extLst>
              <a:ext uri="{FF2B5EF4-FFF2-40B4-BE49-F238E27FC236}">
                <a16:creationId xmlns:a16="http://schemas.microsoft.com/office/drawing/2014/main" id="{D24F97D8-E25C-583D-72FF-A9AD2A77A71F}"/>
              </a:ext>
            </a:extLst>
          </p:cNvPr>
          <p:cNvSpPr/>
          <p:nvPr userDrawn="1"/>
        </p:nvSpPr>
        <p:spPr>
          <a:xfrm>
            <a:off x="7156227" y="3880033"/>
            <a:ext cx="2529083" cy="2529083"/>
          </a:xfrm>
          <a:prstGeom prst="ellipse">
            <a:avLst/>
          </a:prstGeom>
          <a:solidFill>
            <a:schemeClr val="accent2"/>
          </a:solidFill>
          <a:ln w="254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lang="en-US" sz="1800" noProof="0">
              <a:solidFill>
                <a:schemeClr val="lt1"/>
              </a:solidFill>
              <a:latin typeface="Karla"/>
              <a:ea typeface="Karla"/>
              <a:cs typeface="Karla"/>
              <a:sym typeface="Karla"/>
            </a:endParaRPr>
          </a:p>
        </p:txBody>
      </p:sp>
      <p:sp>
        <p:nvSpPr>
          <p:cNvPr id="2" name="Title 1">
            <a:extLst>
              <a:ext uri="{FF2B5EF4-FFF2-40B4-BE49-F238E27FC236}">
                <a16:creationId xmlns:a16="http://schemas.microsoft.com/office/drawing/2014/main" id="{BF01426A-0740-2EB9-FC34-9C043459357E}"/>
              </a:ext>
            </a:extLst>
          </p:cNvPr>
          <p:cNvSpPr>
            <a:spLocks noGrp="1"/>
          </p:cNvSpPr>
          <p:nvPr>
            <p:ph type="title"/>
          </p:nvPr>
        </p:nvSpPr>
        <p:spPr/>
        <p:txBody>
          <a:bodyPr/>
          <a:lstStyle>
            <a:lvl1pPr>
              <a:defRPr>
                <a:solidFill>
                  <a:schemeClr val="bg1"/>
                </a:solidFill>
              </a:defRPr>
            </a:lvl1pPr>
          </a:lstStyle>
          <a:p>
            <a:r>
              <a:rPr lang="en-US" noProof="0"/>
              <a:t>Click to edit Master title style</a:t>
            </a:r>
          </a:p>
        </p:txBody>
      </p:sp>
      <p:sp>
        <p:nvSpPr>
          <p:cNvPr id="36" name="Text Placeholder 35">
            <a:extLst>
              <a:ext uri="{FF2B5EF4-FFF2-40B4-BE49-F238E27FC236}">
                <a16:creationId xmlns:a16="http://schemas.microsoft.com/office/drawing/2014/main" id="{C96B6B23-01AB-14E3-6F7D-14E56C8F7FB4}"/>
              </a:ext>
            </a:extLst>
          </p:cNvPr>
          <p:cNvSpPr>
            <a:spLocks noGrp="1"/>
          </p:cNvSpPr>
          <p:nvPr>
            <p:ph type="body" sz="quarter" idx="13"/>
          </p:nvPr>
        </p:nvSpPr>
        <p:spPr>
          <a:xfrm>
            <a:off x="458788" y="1836534"/>
            <a:ext cx="2528887" cy="2528887"/>
          </a:xfrm>
          <a:prstGeom prst="ellipse">
            <a:avLst/>
          </a:prstGeom>
          <a:solidFill>
            <a:schemeClr val="accent5"/>
          </a:solidFill>
          <a:ln w="25400">
            <a:solidFill>
              <a:schemeClr val="tx2"/>
            </a:solidFill>
          </a:ln>
        </p:spPr>
        <p:txBody>
          <a:bodyPr tIns="274320"/>
          <a:lstStyle>
            <a:lvl1pPr marL="0" indent="0" algn="ctr">
              <a:lnSpc>
                <a:spcPct val="100000"/>
              </a:lnSpc>
              <a:spcBef>
                <a:spcPts val="0"/>
              </a:spcBef>
              <a:buNone/>
              <a:defRPr sz="2000">
                <a:latin typeface="+mj-lt"/>
              </a:defRPr>
            </a:lvl1pPr>
            <a:lvl2pPr marL="0" indent="0" algn="ctr">
              <a:lnSpc>
                <a:spcPct val="100000"/>
              </a:lnSpc>
              <a:spcBef>
                <a:spcPts val="600"/>
              </a:spcBef>
              <a:buNone/>
              <a:defRPr sz="1600"/>
            </a:lvl2pPr>
          </a:lstStyle>
          <a:p>
            <a:pPr lvl="0"/>
            <a:r>
              <a:rPr lang="en-US" noProof="0"/>
              <a:t>Click to edit Master text styles</a:t>
            </a:r>
          </a:p>
          <a:p>
            <a:pPr lvl="1"/>
            <a:r>
              <a:rPr lang="en-US" noProof="0"/>
              <a:t>Second level</a:t>
            </a:r>
          </a:p>
        </p:txBody>
      </p:sp>
      <p:sp>
        <p:nvSpPr>
          <p:cNvPr id="40" name="Text Placeholder 35">
            <a:extLst>
              <a:ext uri="{FF2B5EF4-FFF2-40B4-BE49-F238E27FC236}">
                <a16:creationId xmlns:a16="http://schemas.microsoft.com/office/drawing/2014/main" id="{B5D9C006-6816-1398-2752-53296B2275E9}"/>
              </a:ext>
            </a:extLst>
          </p:cNvPr>
          <p:cNvSpPr>
            <a:spLocks noGrp="1"/>
          </p:cNvSpPr>
          <p:nvPr>
            <p:ph type="body" sz="quarter" idx="15"/>
          </p:nvPr>
        </p:nvSpPr>
        <p:spPr>
          <a:xfrm>
            <a:off x="4844975" y="1836534"/>
            <a:ext cx="2528887" cy="2528887"/>
          </a:xfrm>
          <a:prstGeom prst="ellipse">
            <a:avLst/>
          </a:prstGeom>
          <a:solidFill>
            <a:schemeClr val="accent5"/>
          </a:solidFill>
          <a:ln w="25400">
            <a:solidFill>
              <a:schemeClr val="tx2"/>
            </a:solidFill>
          </a:ln>
        </p:spPr>
        <p:txBody>
          <a:bodyPr tIns="274320"/>
          <a:lstStyle>
            <a:lvl1pPr marL="0" indent="0" algn="ctr">
              <a:lnSpc>
                <a:spcPct val="100000"/>
              </a:lnSpc>
              <a:spcBef>
                <a:spcPts val="0"/>
              </a:spcBef>
              <a:buNone/>
              <a:defRPr sz="2000">
                <a:latin typeface="+mj-lt"/>
              </a:defRPr>
            </a:lvl1pPr>
            <a:lvl2pPr marL="0" indent="0" algn="ctr">
              <a:lnSpc>
                <a:spcPct val="100000"/>
              </a:lnSpc>
              <a:spcBef>
                <a:spcPts val="600"/>
              </a:spcBef>
              <a:buNone/>
              <a:defRPr sz="1600"/>
            </a:lvl2pPr>
          </a:lstStyle>
          <a:p>
            <a:pPr lvl="0"/>
            <a:r>
              <a:rPr lang="en-US" noProof="0"/>
              <a:t>Click to edit Master text styles</a:t>
            </a:r>
          </a:p>
          <a:p>
            <a:pPr lvl="1"/>
            <a:r>
              <a:rPr lang="en-US" noProof="0"/>
              <a:t>Second level</a:t>
            </a:r>
          </a:p>
        </p:txBody>
      </p:sp>
      <p:sp>
        <p:nvSpPr>
          <p:cNvPr id="43" name="Text Placeholder 35">
            <a:extLst>
              <a:ext uri="{FF2B5EF4-FFF2-40B4-BE49-F238E27FC236}">
                <a16:creationId xmlns:a16="http://schemas.microsoft.com/office/drawing/2014/main" id="{5C67F012-5EC1-3C44-2545-C90EFB6C7AA3}"/>
              </a:ext>
            </a:extLst>
          </p:cNvPr>
          <p:cNvSpPr>
            <a:spLocks noGrp="1"/>
          </p:cNvSpPr>
          <p:nvPr>
            <p:ph type="body" sz="quarter" idx="17"/>
          </p:nvPr>
        </p:nvSpPr>
        <p:spPr>
          <a:xfrm>
            <a:off x="9137214" y="1836534"/>
            <a:ext cx="2528887" cy="2528887"/>
          </a:xfrm>
          <a:prstGeom prst="ellipse">
            <a:avLst/>
          </a:prstGeom>
          <a:solidFill>
            <a:schemeClr val="accent5"/>
          </a:solidFill>
          <a:ln w="25400">
            <a:solidFill>
              <a:schemeClr val="tx2"/>
            </a:solidFill>
          </a:ln>
        </p:spPr>
        <p:txBody>
          <a:bodyPr tIns="274320"/>
          <a:lstStyle>
            <a:lvl1pPr marL="0" indent="0" algn="ctr">
              <a:lnSpc>
                <a:spcPct val="100000"/>
              </a:lnSpc>
              <a:spcBef>
                <a:spcPts val="0"/>
              </a:spcBef>
              <a:buNone/>
              <a:defRPr sz="2000">
                <a:latin typeface="+mj-lt"/>
              </a:defRPr>
            </a:lvl1pPr>
            <a:lvl2pPr marL="0" indent="0" algn="ctr">
              <a:lnSpc>
                <a:spcPct val="100000"/>
              </a:lnSpc>
              <a:spcBef>
                <a:spcPts val="600"/>
              </a:spcBef>
              <a:buNone/>
              <a:defRPr sz="1600"/>
            </a:lvl2pPr>
          </a:lstStyle>
          <a:p>
            <a:pPr lvl="0"/>
            <a:r>
              <a:rPr lang="en-US" noProof="0"/>
              <a:t>Click to edit Master text styles</a:t>
            </a:r>
          </a:p>
          <a:p>
            <a:pPr lvl="1"/>
            <a:r>
              <a:rPr lang="en-US" noProof="0"/>
              <a:t>Second level</a:t>
            </a:r>
          </a:p>
        </p:txBody>
      </p:sp>
      <p:sp>
        <p:nvSpPr>
          <p:cNvPr id="39" name="Text Placeholder 35">
            <a:extLst>
              <a:ext uri="{FF2B5EF4-FFF2-40B4-BE49-F238E27FC236}">
                <a16:creationId xmlns:a16="http://schemas.microsoft.com/office/drawing/2014/main" id="{84C1F7B9-544F-1D65-F30E-22B977B0EA42}"/>
              </a:ext>
            </a:extLst>
          </p:cNvPr>
          <p:cNvSpPr>
            <a:spLocks noGrp="1"/>
          </p:cNvSpPr>
          <p:nvPr>
            <p:ph type="body" sz="quarter" idx="14"/>
          </p:nvPr>
        </p:nvSpPr>
        <p:spPr>
          <a:xfrm>
            <a:off x="2710407" y="3813978"/>
            <a:ext cx="2528887" cy="2528887"/>
          </a:xfrm>
          <a:prstGeom prst="ellipse">
            <a:avLst/>
          </a:prstGeom>
          <a:solidFill>
            <a:schemeClr val="accent5"/>
          </a:solidFill>
          <a:ln w="25400">
            <a:solidFill>
              <a:schemeClr val="tx2"/>
            </a:solidFill>
          </a:ln>
        </p:spPr>
        <p:txBody>
          <a:bodyPr tIns="274320"/>
          <a:lstStyle>
            <a:lvl1pPr marL="0" indent="0" algn="ctr">
              <a:lnSpc>
                <a:spcPct val="100000"/>
              </a:lnSpc>
              <a:spcBef>
                <a:spcPts val="0"/>
              </a:spcBef>
              <a:buNone/>
              <a:defRPr sz="2000">
                <a:latin typeface="+mj-lt"/>
              </a:defRPr>
            </a:lvl1pPr>
            <a:lvl2pPr marL="0" indent="0" algn="ctr">
              <a:lnSpc>
                <a:spcPct val="100000"/>
              </a:lnSpc>
              <a:spcBef>
                <a:spcPts val="600"/>
              </a:spcBef>
              <a:buNone/>
              <a:defRPr sz="1600"/>
            </a:lvl2pPr>
          </a:lstStyle>
          <a:p>
            <a:pPr lvl="0"/>
            <a:r>
              <a:rPr lang="en-US" noProof="0"/>
              <a:t>Click to edit Master text styles</a:t>
            </a:r>
          </a:p>
          <a:p>
            <a:pPr lvl="1"/>
            <a:r>
              <a:rPr lang="en-US" noProof="0"/>
              <a:t>Second level</a:t>
            </a:r>
          </a:p>
        </p:txBody>
      </p:sp>
      <p:sp>
        <p:nvSpPr>
          <p:cNvPr id="41" name="Text Placeholder 35">
            <a:extLst>
              <a:ext uri="{FF2B5EF4-FFF2-40B4-BE49-F238E27FC236}">
                <a16:creationId xmlns:a16="http://schemas.microsoft.com/office/drawing/2014/main" id="{F0785379-F700-62B9-BF17-703A87E29891}"/>
              </a:ext>
            </a:extLst>
          </p:cNvPr>
          <p:cNvSpPr>
            <a:spLocks noGrp="1"/>
          </p:cNvSpPr>
          <p:nvPr>
            <p:ph type="body" sz="quarter" idx="16"/>
          </p:nvPr>
        </p:nvSpPr>
        <p:spPr>
          <a:xfrm>
            <a:off x="7067985" y="3813978"/>
            <a:ext cx="2528887" cy="2528887"/>
          </a:xfrm>
          <a:prstGeom prst="ellipse">
            <a:avLst/>
          </a:prstGeom>
          <a:solidFill>
            <a:schemeClr val="accent5"/>
          </a:solidFill>
          <a:ln w="25400">
            <a:solidFill>
              <a:schemeClr val="tx2"/>
            </a:solidFill>
          </a:ln>
        </p:spPr>
        <p:txBody>
          <a:bodyPr tIns="274320"/>
          <a:lstStyle>
            <a:lvl1pPr marL="0" indent="0" algn="ctr">
              <a:lnSpc>
                <a:spcPct val="100000"/>
              </a:lnSpc>
              <a:spcBef>
                <a:spcPts val="0"/>
              </a:spcBef>
              <a:buNone/>
              <a:defRPr sz="2000">
                <a:latin typeface="+mj-lt"/>
              </a:defRPr>
            </a:lvl1pPr>
            <a:lvl2pPr marL="0" indent="0" algn="ctr">
              <a:lnSpc>
                <a:spcPct val="100000"/>
              </a:lnSpc>
              <a:spcBef>
                <a:spcPts val="600"/>
              </a:spcBef>
              <a:buNone/>
              <a:defRPr sz="1600"/>
            </a:lvl2pPr>
          </a:lstStyle>
          <a:p>
            <a:pPr lvl="0"/>
            <a:r>
              <a:rPr lang="en-US" noProof="0"/>
              <a:t>Click to edit Master text styles</a:t>
            </a:r>
          </a:p>
          <a:p>
            <a:pPr lvl="1"/>
            <a:r>
              <a:rPr lang="en-US" noProof="0"/>
              <a:t>Second level</a:t>
            </a:r>
          </a:p>
        </p:txBody>
      </p:sp>
    </p:spTree>
    <p:extLst>
      <p:ext uri="{BB962C8B-B14F-4D97-AF65-F5344CB8AC3E}">
        <p14:creationId xmlns:p14="http://schemas.microsoft.com/office/powerpoint/2010/main" val="10979505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11" name="Google Shape;634;p42">
            <a:extLst>
              <a:ext uri="{FF2B5EF4-FFF2-40B4-BE49-F238E27FC236}">
                <a16:creationId xmlns:a16="http://schemas.microsoft.com/office/drawing/2014/main" id="{8B24251C-09A2-7EC7-D81E-7B4EC1A6C8FB}"/>
              </a:ext>
            </a:extLst>
          </p:cNvPr>
          <p:cNvSpPr/>
          <p:nvPr userDrawn="1"/>
        </p:nvSpPr>
        <p:spPr>
          <a:xfrm>
            <a:off x="1043969" y="2096168"/>
            <a:ext cx="10271731" cy="1505316"/>
          </a:xfrm>
          <a:prstGeom prst="rect">
            <a:avLst/>
          </a:prstGeom>
          <a:solidFill>
            <a:schemeClr val="accent3"/>
          </a:solidFill>
          <a:ln w="254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lang="en-US" sz="1800" noProof="0">
              <a:solidFill>
                <a:schemeClr val="lt1"/>
              </a:solidFill>
              <a:latin typeface="Karla"/>
              <a:ea typeface="Karla"/>
              <a:cs typeface="Karla"/>
              <a:sym typeface="Karla"/>
            </a:endParaRPr>
          </a:p>
        </p:txBody>
      </p:sp>
      <p:sp>
        <p:nvSpPr>
          <p:cNvPr id="13" name="Google Shape;634;p42">
            <a:extLst>
              <a:ext uri="{FF2B5EF4-FFF2-40B4-BE49-F238E27FC236}">
                <a16:creationId xmlns:a16="http://schemas.microsoft.com/office/drawing/2014/main" id="{7095FC12-1305-9C50-D9A9-1BA4392374E6}"/>
              </a:ext>
            </a:extLst>
          </p:cNvPr>
          <p:cNvSpPr/>
          <p:nvPr userDrawn="1"/>
        </p:nvSpPr>
        <p:spPr>
          <a:xfrm>
            <a:off x="1043969" y="4160972"/>
            <a:ext cx="10271731" cy="1505316"/>
          </a:xfrm>
          <a:prstGeom prst="rect">
            <a:avLst/>
          </a:prstGeom>
          <a:solidFill>
            <a:schemeClr val="accent3"/>
          </a:solidFill>
          <a:ln w="254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lang="en-US" sz="1800" noProof="0">
              <a:solidFill>
                <a:schemeClr val="lt1"/>
              </a:solidFill>
              <a:latin typeface="Karla"/>
              <a:ea typeface="Karla"/>
              <a:cs typeface="Karla"/>
              <a:sym typeface="Karla"/>
            </a:endParaRPr>
          </a:p>
        </p:txBody>
      </p:sp>
      <p:sp>
        <p:nvSpPr>
          <p:cNvPr id="23" name="Title 22">
            <a:extLst>
              <a:ext uri="{FF2B5EF4-FFF2-40B4-BE49-F238E27FC236}">
                <a16:creationId xmlns:a16="http://schemas.microsoft.com/office/drawing/2014/main" id="{AA325A5B-8E43-DA35-85DE-66DB81C5F5AD}"/>
              </a:ext>
            </a:extLst>
          </p:cNvPr>
          <p:cNvSpPr>
            <a:spLocks noGrp="1"/>
          </p:cNvSpPr>
          <p:nvPr>
            <p:ph type="title"/>
          </p:nvPr>
        </p:nvSpPr>
        <p:spPr/>
        <p:txBody>
          <a:bodyPr/>
          <a:lstStyle/>
          <a:p>
            <a:r>
              <a:rPr lang="en-US" noProof="0"/>
              <a:t>Click to edit Master title style</a:t>
            </a:r>
          </a:p>
        </p:txBody>
      </p:sp>
      <p:sp>
        <p:nvSpPr>
          <p:cNvPr id="21" name="Text Placeholder 2">
            <a:extLst>
              <a:ext uri="{FF2B5EF4-FFF2-40B4-BE49-F238E27FC236}">
                <a16:creationId xmlns:a16="http://schemas.microsoft.com/office/drawing/2014/main" id="{BCA26A7E-435E-AFBA-FECA-047481A83CB8}"/>
              </a:ext>
            </a:extLst>
          </p:cNvPr>
          <p:cNvSpPr>
            <a:spLocks noGrp="1"/>
          </p:cNvSpPr>
          <p:nvPr>
            <p:ph type="body" idx="1"/>
          </p:nvPr>
        </p:nvSpPr>
        <p:spPr>
          <a:xfrm>
            <a:off x="892795" y="1920319"/>
            <a:ext cx="10268712" cy="1505315"/>
          </a:xfrm>
          <a:solidFill>
            <a:schemeClr val="accent5"/>
          </a:solidFill>
          <a:ln w="25400">
            <a:solidFill>
              <a:schemeClr val="dk1"/>
            </a:solidFill>
          </a:ln>
        </p:spPr>
        <p:txBody>
          <a:bodyPr lIns="896112" rIns="6492240" anchor="ctr"/>
          <a:lstStyle>
            <a:lvl1pPr marL="0" indent="0">
              <a:lnSpc>
                <a:spcPct val="120000"/>
              </a:lnSpc>
              <a:spcBef>
                <a:spcPts val="0"/>
              </a:spcBef>
              <a:buNone/>
              <a:defRPr sz="20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a:t>Click to edit Master text styles</a:t>
            </a:r>
          </a:p>
        </p:txBody>
      </p:sp>
      <p:sp>
        <p:nvSpPr>
          <p:cNvPr id="4" name="Content Placeholder 3">
            <a:extLst>
              <a:ext uri="{FF2B5EF4-FFF2-40B4-BE49-F238E27FC236}">
                <a16:creationId xmlns:a16="http://schemas.microsoft.com/office/drawing/2014/main" id="{4A82CD3C-84E1-013B-FEDD-5B4008CD2B33}"/>
              </a:ext>
            </a:extLst>
          </p:cNvPr>
          <p:cNvSpPr>
            <a:spLocks noGrp="1"/>
          </p:cNvSpPr>
          <p:nvPr>
            <p:ph sz="half" idx="2"/>
          </p:nvPr>
        </p:nvSpPr>
        <p:spPr>
          <a:xfrm>
            <a:off x="4645152" y="2007884"/>
            <a:ext cx="6408671" cy="1330189"/>
          </a:xfrm>
        </p:spPr>
        <p:txBody>
          <a:bodyPr anchor="ctr"/>
          <a:lstStyle>
            <a:lvl1pPr marL="0" indent="-137160">
              <a:lnSpc>
                <a:spcPct val="100000"/>
              </a:lnSpc>
              <a:spcBef>
                <a:spcPts val="0"/>
              </a:spcBef>
              <a:buSzPct val="50000"/>
              <a:defRPr sz="1600"/>
            </a:lvl1pPr>
            <a:lvl2pPr marL="274320" indent="-137160">
              <a:lnSpc>
                <a:spcPct val="100000"/>
              </a:lnSpc>
              <a:spcBef>
                <a:spcPts val="0"/>
              </a:spcBef>
              <a:buSzPct val="50000"/>
              <a:defRPr sz="1400"/>
            </a:lvl2pPr>
            <a:lvl3pPr marL="411480" indent="-137160">
              <a:lnSpc>
                <a:spcPct val="100000"/>
              </a:lnSpc>
              <a:spcBef>
                <a:spcPts val="0"/>
              </a:spcBef>
              <a:buSzPct val="50000"/>
              <a:defRPr sz="1200"/>
            </a:lvl3pPr>
            <a:lvl4pPr marL="548640" indent="-137160">
              <a:lnSpc>
                <a:spcPct val="100000"/>
              </a:lnSpc>
              <a:spcBef>
                <a:spcPts val="0"/>
              </a:spcBef>
              <a:buSzPct val="50000"/>
              <a:defRPr sz="1100"/>
            </a:lvl4pPr>
            <a:lvl5pPr indent="-137160">
              <a:buSzPct val="50000"/>
              <a:defRPr sz="1100"/>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p:txBody>
      </p:sp>
      <p:sp>
        <p:nvSpPr>
          <p:cNvPr id="22" name="Text Placeholder 4">
            <a:extLst>
              <a:ext uri="{FF2B5EF4-FFF2-40B4-BE49-F238E27FC236}">
                <a16:creationId xmlns:a16="http://schemas.microsoft.com/office/drawing/2014/main" id="{42E5F6B0-4BF8-B61C-19DC-44EADF2C6A3E}"/>
              </a:ext>
            </a:extLst>
          </p:cNvPr>
          <p:cNvSpPr>
            <a:spLocks noGrp="1"/>
          </p:cNvSpPr>
          <p:nvPr>
            <p:ph type="body" sz="quarter" idx="3"/>
          </p:nvPr>
        </p:nvSpPr>
        <p:spPr>
          <a:xfrm>
            <a:off x="892795" y="4005858"/>
            <a:ext cx="10268712" cy="1505315"/>
          </a:xfrm>
          <a:solidFill>
            <a:schemeClr val="accent5"/>
          </a:solidFill>
          <a:ln w="25400">
            <a:solidFill>
              <a:schemeClr val="dk1"/>
            </a:solidFill>
          </a:ln>
        </p:spPr>
        <p:txBody>
          <a:bodyPr lIns="896112" rIns="6492240" anchor="ctr"/>
          <a:lstStyle>
            <a:lvl1pPr marL="0" indent="0">
              <a:lnSpc>
                <a:spcPct val="120000"/>
              </a:lnSpc>
              <a:spcBef>
                <a:spcPts val="0"/>
              </a:spcBef>
              <a:buNone/>
              <a:defRPr sz="20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a:t>Click to edit Master text styles</a:t>
            </a:r>
          </a:p>
        </p:txBody>
      </p:sp>
      <p:sp>
        <p:nvSpPr>
          <p:cNvPr id="20" name="Content Placeholder 3">
            <a:extLst>
              <a:ext uri="{FF2B5EF4-FFF2-40B4-BE49-F238E27FC236}">
                <a16:creationId xmlns:a16="http://schemas.microsoft.com/office/drawing/2014/main" id="{710FDC74-97A7-7CF9-8479-7DF70FE009C4}"/>
              </a:ext>
            </a:extLst>
          </p:cNvPr>
          <p:cNvSpPr>
            <a:spLocks noGrp="1"/>
          </p:cNvSpPr>
          <p:nvPr>
            <p:ph sz="half" idx="13"/>
          </p:nvPr>
        </p:nvSpPr>
        <p:spPr>
          <a:xfrm>
            <a:off x="4645152" y="4093420"/>
            <a:ext cx="6408671" cy="1330189"/>
          </a:xfrm>
        </p:spPr>
        <p:txBody>
          <a:bodyPr anchor="ctr"/>
          <a:lstStyle>
            <a:lvl1pPr marL="0" indent="-137160">
              <a:lnSpc>
                <a:spcPct val="100000"/>
              </a:lnSpc>
              <a:spcBef>
                <a:spcPts val="0"/>
              </a:spcBef>
              <a:buSzPct val="50000"/>
              <a:defRPr sz="1600"/>
            </a:lvl1pPr>
            <a:lvl2pPr marL="274320" indent="-137160">
              <a:lnSpc>
                <a:spcPct val="100000"/>
              </a:lnSpc>
              <a:spcBef>
                <a:spcPts val="0"/>
              </a:spcBef>
              <a:buSzPct val="50000"/>
              <a:defRPr sz="1400"/>
            </a:lvl2pPr>
            <a:lvl3pPr marL="411480" indent="-137160">
              <a:lnSpc>
                <a:spcPct val="100000"/>
              </a:lnSpc>
              <a:spcBef>
                <a:spcPts val="0"/>
              </a:spcBef>
              <a:buSzPct val="50000"/>
              <a:defRPr sz="1200"/>
            </a:lvl3pPr>
            <a:lvl4pPr marL="548640" indent="-137160">
              <a:lnSpc>
                <a:spcPct val="100000"/>
              </a:lnSpc>
              <a:spcBef>
                <a:spcPts val="0"/>
              </a:spcBef>
              <a:buSzPct val="50000"/>
              <a:defRPr sz="1100"/>
            </a:lvl4pPr>
            <a:lvl5pPr indent="-137160">
              <a:buSzPct val="50000"/>
              <a:defRPr sz="1100"/>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p:txBody>
      </p:sp>
      <p:sp>
        <p:nvSpPr>
          <p:cNvPr id="9" name="Slide Number Placeholder 8">
            <a:extLst>
              <a:ext uri="{FF2B5EF4-FFF2-40B4-BE49-F238E27FC236}">
                <a16:creationId xmlns:a16="http://schemas.microsoft.com/office/drawing/2014/main" id="{7EA9E27A-A5B9-7554-B03C-977DD0697109}"/>
              </a:ext>
            </a:extLst>
          </p:cNvPr>
          <p:cNvSpPr>
            <a:spLocks noGrp="1"/>
          </p:cNvSpPr>
          <p:nvPr>
            <p:ph type="sldNum" sz="quarter" idx="12"/>
          </p:nvPr>
        </p:nvSpPr>
        <p:spPr/>
        <p:txBody>
          <a:bodyPr/>
          <a:lstStyle/>
          <a:p>
            <a:fld id="{8D0AFDD5-844D-364D-8AEC-50CF4D36D55D}" type="slidenum">
              <a:rPr lang="en-US" noProof="0" smtClean="0"/>
              <a:t>‹#›</a:t>
            </a:fld>
            <a:endParaRPr lang="en-US" noProof="0"/>
          </a:p>
        </p:txBody>
      </p:sp>
      <p:sp>
        <p:nvSpPr>
          <p:cNvPr id="8" name="Footer Placeholder 7">
            <a:extLst>
              <a:ext uri="{FF2B5EF4-FFF2-40B4-BE49-F238E27FC236}">
                <a16:creationId xmlns:a16="http://schemas.microsoft.com/office/drawing/2014/main" id="{10B2D671-9FA9-57ED-C5BB-EF64BEB1363E}"/>
              </a:ext>
            </a:extLst>
          </p:cNvPr>
          <p:cNvSpPr>
            <a:spLocks noGrp="1"/>
          </p:cNvSpPr>
          <p:nvPr>
            <p:ph type="ftr" sz="quarter" idx="11"/>
          </p:nvPr>
        </p:nvSpPr>
        <p:spPr/>
        <p:txBody>
          <a:bodyPr/>
          <a:lstStyle/>
          <a:p>
            <a:r>
              <a:rPr lang="en-US" noProof="0"/>
              <a:t>Presentation title</a:t>
            </a:r>
          </a:p>
        </p:txBody>
      </p:sp>
      <p:sp>
        <p:nvSpPr>
          <p:cNvPr id="7" name="Date Placeholder 6">
            <a:extLst>
              <a:ext uri="{FF2B5EF4-FFF2-40B4-BE49-F238E27FC236}">
                <a16:creationId xmlns:a16="http://schemas.microsoft.com/office/drawing/2014/main" id="{ECF944D9-3F95-D788-A7A5-9C541DBDEF9F}"/>
              </a:ext>
            </a:extLst>
          </p:cNvPr>
          <p:cNvSpPr>
            <a:spLocks noGrp="1"/>
          </p:cNvSpPr>
          <p:nvPr>
            <p:ph type="dt" sz="half" idx="10"/>
          </p:nvPr>
        </p:nvSpPr>
        <p:spPr/>
        <p:txBody>
          <a:bodyPr/>
          <a:lstStyle/>
          <a:p>
            <a:r>
              <a:rPr lang="en-US" noProof="0"/>
              <a:t>20XX</a:t>
            </a:r>
          </a:p>
        </p:txBody>
      </p:sp>
    </p:spTree>
    <p:extLst>
      <p:ext uri="{BB962C8B-B14F-4D97-AF65-F5344CB8AC3E}">
        <p14:creationId xmlns:p14="http://schemas.microsoft.com/office/powerpoint/2010/main" val="299989884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4CB1F4-E4E2-E27F-87D0-6DFE6637592C}"/>
              </a:ext>
            </a:extLst>
          </p:cNvPr>
          <p:cNvSpPr>
            <a:spLocks noGrp="1"/>
          </p:cNvSpPr>
          <p:nvPr>
            <p:ph type="title"/>
          </p:nvPr>
        </p:nvSpPr>
        <p:spPr/>
        <p:txBody>
          <a:bodyPr/>
          <a:lstStyle/>
          <a:p>
            <a:r>
              <a:rPr lang="en-US" noProof="0"/>
              <a:t>Click to edit Master title style</a:t>
            </a:r>
          </a:p>
        </p:txBody>
      </p:sp>
      <p:sp>
        <p:nvSpPr>
          <p:cNvPr id="7" name="Google Shape;1148;p53">
            <a:extLst>
              <a:ext uri="{FF2B5EF4-FFF2-40B4-BE49-F238E27FC236}">
                <a16:creationId xmlns:a16="http://schemas.microsoft.com/office/drawing/2014/main" id="{D76333E0-FAE0-3B63-28EE-BA834131593C}"/>
              </a:ext>
            </a:extLst>
          </p:cNvPr>
          <p:cNvSpPr/>
          <p:nvPr userDrawn="1"/>
        </p:nvSpPr>
        <p:spPr>
          <a:xfrm>
            <a:off x="6481182" y="2106081"/>
            <a:ext cx="5056632" cy="3987012"/>
          </a:xfrm>
          <a:prstGeom prst="rect">
            <a:avLst/>
          </a:prstGeom>
          <a:solidFill>
            <a:schemeClr val="accent2"/>
          </a:solidFill>
          <a:ln w="254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lang="en-US" sz="1800" noProof="0">
              <a:solidFill>
                <a:schemeClr val="lt1"/>
              </a:solidFill>
              <a:latin typeface="Karla"/>
              <a:ea typeface="Karla"/>
              <a:cs typeface="Karla"/>
              <a:sym typeface="Karla"/>
            </a:endParaRPr>
          </a:p>
        </p:txBody>
      </p:sp>
      <p:sp>
        <p:nvSpPr>
          <p:cNvPr id="11" name="Google Shape;1148;p53">
            <a:extLst>
              <a:ext uri="{FF2B5EF4-FFF2-40B4-BE49-F238E27FC236}">
                <a16:creationId xmlns:a16="http://schemas.microsoft.com/office/drawing/2014/main" id="{B21F23CA-8996-2ED3-865E-9CBB7B3DEF01}"/>
              </a:ext>
            </a:extLst>
          </p:cNvPr>
          <p:cNvSpPr/>
          <p:nvPr userDrawn="1"/>
        </p:nvSpPr>
        <p:spPr>
          <a:xfrm>
            <a:off x="808072" y="2106081"/>
            <a:ext cx="5054248" cy="3987012"/>
          </a:xfrm>
          <a:prstGeom prst="rect">
            <a:avLst/>
          </a:prstGeom>
          <a:solidFill>
            <a:schemeClr val="accent2"/>
          </a:solidFill>
          <a:ln w="254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lang="en-US" sz="1800" noProof="0">
              <a:solidFill>
                <a:schemeClr val="lt1"/>
              </a:solidFill>
              <a:latin typeface="Karla"/>
              <a:ea typeface="Karla"/>
              <a:cs typeface="Karla"/>
              <a:sym typeface="Karla"/>
            </a:endParaRPr>
          </a:p>
        </p:txBody>
      </p:sp>
      <p:sp>
        <p:nvSpPr>
          <p:cNvPr id="18" name="Text Placeholder 24">
            <a:extLst>
              <a:ext uri="{FF2B5EF4-FFF2-40B4-BE49-F238E27FC236}">
                <a16:creationId xmlns:a16="http://schemas.microsoft.com/office/drawing/2014/main" id="{BF16B1C6-54F0-43B5-701B-5ACB9DB37B75}"/>
              </a:ext>
            </a:extLst>
          </p:cNvPr>
          <p:cNvSpPr>
            <a:spLocks noGrp="1"/>
          </p:cNvSpPr>
          <p:nvPr>
            <p:ph type="body" sz="quarter" idx="14"/>
          </p:nvPr>
        </p:nvSpPr>
        <p:spPr>
          <a:xfrm>
            <a:off x="685800" y="1956816"/>
            <a:ext cx="5048882" cy="3986784"/>
          </a:xfrm>
          <a:solidFill>
            <a:schemeClr val="accent5"/>
          </a:solidFill>
          <a:ln w="25400">
            <a:solidFill>
              <a:schemeClr val="dk1"/>
            </a:solidFill>
          </a:ln>
        </p:spPr>
        <p:txBody>
          <a:bodyPr lIns="320040" tIns="502920"/>
          <a:lstStyle>
            <a:lvl1pPr marL="0" indent="0" algn="l">
              <a:buFont typeface="Arial" panose="020B0604020202020204" pitchFamily="34" charset="0"/>
              <a:buNone/>
              <a:defRPr sz="2000">
                <a:latin typeface="+mj-lt"/>
              </a:defRPr>
            </a:lvl1pPr>
          </a:lstStyle>
          <a:p>
            <a:pPr lvl="0"/>
            <a:r>
              <a:rPr lang="en-US" noProof="0"/>
              <a:t>Click to edit Master text styles</a:t>
            </a:r>
          </a:p>
        </p:txBody>
      </p:sp>
      <p:sp>
        <p:nvSpPr>
          <p:cNvPr id="21" name="Content Placeholder 3">
            <a:extLst>
              <a:ext uri="{FF2B5EF4-FFF2-40B4-BE49-F238E27FC236}">
                <a16:creationId xmlns:a16="http://schemas.microsoft.com/office/drawing/2014/main" id="{86A122E7-1CF8-0AB9-3407-6E725320DC62}"/>
              </a:ext>
            </a:extLst>
          </p:cNvPr>
          <p:cNvSpPr>
            <a:spLocks noGrp="1"/>
          </p:cNvSpPr>
          <p:nvPr>
            <p:ph sz="half" idx="2"/>
          </p:nvPr>
        </p:nvSpPr>
        <p:spPr>
          <a:xfrm>
            <a:off x="932688" y="2944368"/>
            <a:ext cx="4604512" cy="2785100"/>
          </a:xfrm>
        </p:spPr>
        <p:txBody>
          <a:bodyPr anchor="t"/>
          <a:lstStyle>
            <a:lvl1pPr marL="0" indent="0">
              <a:lnSpc>
                <a:spcPct val="100000"/>
              </a:lnSpc>
              <a:spcBef>
                <a:spcPts val="0"/>
              </a:spcBef>
              <a:buSzPct val="50000"/>
              <a:buNone/>
              <a:defRPr sz="1600"/>
            </a:lvl1pPr>
            <a:lvl2pPr marL="274320" indent="-137160">
              <a:lnSpc>
                <a:spcPct val="100000"/>
              </a:lnSpc>
              <a:spcBef>
                <a:spcPts val="0"/>
              </a:spcBef>
              <a:buSzPct val="50000"/>
              <a:defRPr sz="1400"/>
            </a:lvl2pPr>
            <a:lvl3pPr marL="411480" indent="-137160">
              <a:lnSpc>
                <a:spcPct val="100000"/>
              </a:lnSpc>
              <a:spcBef>
                <a:spcPts val="0"/>
              </a:spcBef>
              <a:buSzPct val="50000"/>
              <a:defRPr sz="1200"/>
            </a:lvl3pPr>
            <a:lvl4pPr marL="548640" indent="-137160">
              <a:lnSpc>
                <a:spcPct val="100000"/>
              </a:lnSpc>
              <a:spcBef>
                <a:spcPts val="0"/>
              </a:spcBef>
              <a:buSzPct val="50000"/>
              <a:defRPr sz="1100"/>
            </a:lvl4pPr>
            <a:lvl5pPr indent="-137160">
              <a:buSzPct val="50000"/>
              <a:defRPr sz="1100"/>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p:txBody>
      </p:sp>
      <p:sp>
        <p:nvSpPr>
          <p:cNvPr id="20" name="Text Placeholder 24">
            <a:extLst>
              <a:ext uri="{FF2B5EF4-FFF2-40B4-BE49-F238E27FC236}">
                <a16:creationId xmlns:a16="http://schemas.microsoft.com/office/drawing/2014/main" id="{F5C0C473-4EA8-206C-EDC5-DAF92DC87E7B}"/>
              </a:ext>
            </a:extLst>
          </p:cNvPr>
          <p:cNvSpPr>
            <a:spLocks noGrp="1"/>
          </p:cNvSpPr>
          <p:nvPr>
            <p:ph type="body" sz="quarter" idx="19"/>
          </p:nvPr>
        </p:nvSpPr>
        <p:spPr>
          <a:xfrm>
            <a:off x="6358128" y="1956816"/>
            <a:ext cx="5047488" cy="3986784"/>
          </a:xfrm>
          <a:solidFill>
            <a:schemeClr val="accent5"/>
          </a:solidFill>
          <a:ln w="25400">
            <a:solidFill>
              <a:schemeClr val="dk1"/>
            </a:solidFill>
          </a:ln>
        </p:spPr>
        <p:txBody>
          <a:bodyPr lIns="320040" tIns="502920"/>
          <a:lstStyle>
            <a:lvl1pPr marL="0" indent="0" algn="l">
              <a:buFont typeface="Arial" panose="020B0604020202020204" pitchFamily="34" charset="0"/>
              <a:buNone/>
              <a:defRPr sz="2000">
                <a:latin typeface="+mj-lt"/>
              </a:defRPr>
            </a:lvl1pPr>
          </a:lstStyle>
          <a:p>
            <a:pPr lvl="0"/>
            <a:r>
              <a:rPr lang="en-US" noProof="0"/>
              <a:t>Click to edit Master text styles</a:t>
            </a:r>
          </a:p>
        </p:txBody>
      </p:sp>
      <p:sp>
        <p:nvSpPr>
          <p:cNvPr id="23" name="Content Placeholder 3">
            <a:extLst>
              <a:ext uri="{FF2B5EF4-FFF2-40B4-BE49-F238E27FC236}">
                <a16:creationId xmlns:a16="http://schemas.microsoft.com/office/drawing/2014/main" id="{E3B2BF64-243E-E09B-24DD-86574712A72C}"/>
              </a:ext>
            </a:extLst>
          </p:cNvPr>
          <p:cNvSpPr>
            <a:spLocks noGrp="1"/>
          </p:cNvSpPr>
          <p:nvPr>
            <p:ph sz="half" idx="20"/>
          </p:nvPr>
        </p:nvSpPr>
        <p:spPr>
          <a:xfrm>
            <a:off x="6600154" y="2944368"/>
            <a:ext cx="4608576" cy="2785100"/>
          </a:xfrm>
        </p:spPr>
        <p:txBody>
          <a:bodyPr anchor="t"/>
          <a:lstStyle>
            <a:lvl1pPr marL="0" indent="0">
              <a:lnSpc>
                <a:spcPct val="100000"/>
              </a:lnSpc>
              <a:spcBef>
                <a:spcPts val="0"/>
              </a:spcBef>
              <a:buSzPct val="50000"/>
              <a:buNone/>
              <a:defRPr sz="1600"/>
            </a:lvl1pPr>
            <a:lvl2pPr marL="274320" indent="-137160">
              <a:lnSpc>
                <a:spcPct val="100000"/>
              </a:lnSpc>
              <a:spcBef>
                <a:spcPts val="0"/>
              </a:spcBef>
              <a:buSzPct val="50000"/>
              <a:defRPr sz="1400"/>
            </a:lvl2pPr>
            <a:lvl3pPr marL="411480" indent="-137160">
              <a:lnSpc>
                <a:spcPct val="100000"/>
              </a:lnSpc>
              <a:spcBef>
                <a:spcPts val="0"/>
              </a:spcBef>
              <a:buSzPct val="50000"/>
              <a:defRPr sz="1200"/>
            </a:lvl3pPr>
            <a:lvl4pPr marL="548640" indent="-137160">
              <a:lnSpc>
                <a:spcPct val="100000"/>
              </a:lnSpc>
              <a:spcBef>
                <a:spcPts val="0"/>
              </a:spcBef>
              <a:buSzPct val="50000"/>
              <a:defRPr sz="1100"/>
            </a:lvl4pPr>
            <a:lvl5pPr indent="-137160">
              <a:buSzPct val="50000"/>
              <a:defRPr sz="1100"/>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p:txBody>
      </p:sp>
      <p:sp>
        <p:nvSpPr>
          <p:cNvPr id="5" name="Slide Number Placeholder 4">
            <a:extLst>
              <a:ext uri="{FF2B5EF4-FFF2-40B4-BE49-F238E27FC236}">
                <a16:creationId xmlns:a16="http://schemas.microsoft.com/office/drawing/2014/main" id="{3A18DB23-E349-DF43-8126-A1F21B8C33C6}"/>
              </a:ext>
            </a:extLst>
          </p:cNvPr>
          <p:cNvSpPr>
            <a:spLocks noGrp="1"/>
          </p:cNvSpPr>
          <p:nvPr>
            <p:ph type="sldNum" sz="quarter" idx="12"/>
          </p:nvPr>
        </p:nvSpPr>
        <p:spPr/>
        <p:txBody>
          <a:bodyPr/>
          <a:lstStyle/>
          <a:p>
            <a:fld id="{8D0AFDD5-844D-364D-8AEC-50CF4D36D55D}" type="slidenum">
              <a:rPr lang="en-US" noProof="0" smtClean="0"/>
              <a:pPr/>
              <a:t>‹#›</a:t>
            </a:fld>
            <a:endParaRPr lang="en-US" noProof="0"/>
          </a:p>
        </p:txBody>
      </p:sp>
      <p:sp>
        <p:nvSpPr>
          <p:cNvPr id="4" name="Footer Placeholder 3">
            <a:extLst>
              <a:ext uri="{FF2B5EF4-FFF2-40B4-BE49-F238E27FC236}">
                <a16:creationId xmlns:a16="http://schemas.microsoft.com/office/drawing/2014/main" id="{46774F0D-57B5-C6EE-016C-501DC8D7E4F7}"/>
              </a:ext>
            </a:extLst>
          </p:cNvPr>
          <p:cNvSpPr>
            <a:spLocks noGrp="1"/>
          </p:cNvSpPr>
          <p:nvPr>
            <p:ph type="ftr" sz="quarter" idx="11"/>
          </p:nvPr>
        </p:nvSpPr>
        <p:spPr/>
        <p:txBody>
          <a:bodyPr/>
          <a:lstStyle/>
          <a:p>
            <a:r>
              <a:rPr lang="en-US" noProof="0"/>
              <a:t>Presentation title</a:t>
            </a:r>
          </a:p>
        </p:txBody>
      </p:sp>
      <p:sp>
        <p:nvSpPr>
          <p:cNvPr id="3" name="Date Placeholder 2">
            <a:extLst>
              <a:ext uri="{FF2B5EF4-FFF2-40B4-BE49-F238E27FC236}">
                <a16:creationId xmlns:a16="http://schemas.microsoft.com/office/drawing/2014/main" id="{5DF0D283-938B-8E26-1C43-DC3AD65091BF}"/>
              </a:ext>
            </a:extLst>
          </p:cNvPr>
          <p:cNvSpPr>
            <a:spLocks noGrp="1"/>
          </p:cNvSpPr>
          <p:nvPr>
            <p:ph type="dt" sz="half" idx="10"/>
          </p:nvPr>
        </p:nvSpPr>
        <p:spPr/>
        <p:txBody>
          <a:bodyPr/>
          <a:lstStyle/>
          <a:p>
            <a:r>
              <a:rPr lang="en-US" noProof="0"/>
              <a:t>20XX</a:t>
            </a:r>
          </a:p>
        </p:txBody>
      </p:sp>
    </p:spTree>
    <p:extLst>
      <p:ext uri="{BB962C8B-B14F-4D97-AF65-F5344CB8AC3E}">
        <p14:creationId xmlns:p14="http://schemas.microsoft.com/office/powerpoint/2010/main" val="96103854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hree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4CB1F4-E4E2-E27F-87D0-6DFE6637592C}"/>
              </a:ext>
            </a:extLst>
          </p:cNvPr>
          <p:cNvSpPr>
            <a:spLocks noGrp="1"/>
          </p:cNvSpPr>
          <p:nvPr>
            <p:ph type="title"/>
          </p:nvPr>
        </p:nvSpPr>
        <p:spPr/>
        <p:txBody>
          <a:bodyPr/>
          <a:lstStyle/>
          <a:p>
            <a:r>
              <a:rPr lang="en-US" noProof="0"/>
              <a:t>Click to edit Master title style</a:t>
            </a:r>
          </a:p>
        </p:txBody>
      </p:sp>
      <p:sp>
        <p:nvSpPr>
          <p:cNvPr id="7" name="Google Shape;1148;p53">
            <a:extLst>
              <a:ext uri="{FF2B5EF4-FFF2-40B4-BE49-F238E27FC236}">
                <a16:creationId xmlns:a16="http://schemas.microsoft.com/office/drawing/2014/main" id="{D76333E0-FAE0-3B63-28EE-BA834131593C}"/>
              </a:ext>
            </a:extLst>
          </p:cNvPr>
          <p:cNvSpPr/>
          <p:nvPr userDrawn="1"/>
        </p:nvSpPr>
        <p:spPr>
          <a:xfrm>
            <a:off x="8370942" y="2106081"/>
            <a:ext cx="3249570" cy="3987012"/>
          </a:xfrm>
          <a:prstGeom prst="rect">
            <a:avLst/>
          </a:prstGeom>
          <a:solidFill>
            <a:schemeClr val="accent2"/>
          </a:solidFill>
          <a:ln w="254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lang="en-US" sz="1800" noProof="0">
              <a:solidFill>
                <a:schemeClr val="lt1"/>
              </a:solidFill>
              <a:latin typeface="Karla"/>
              <a:ea typeface="Karla"/>
              <a:cs typeface="Karla"/>
              <a:sym typeface="Karla"/>
            </a:endParaRPr>
          </a:p>
        </p:txBody>
      </p:sp>
      <p:sp>
        <p:nvSpPr>
          <p:cNvPr id="9" name="Google Shape;1148;p53">
            <a:extLst>
              <a:ext uri="{FF2B5EF4-FFF2-40B4-BE49-F238E27FC236}">
                <a16:creationId xmlns:a16="http://schemas.microsoft.com/office/drawing/2014/main" id="{1BF10461-2A6D-BD12-B1D7-5A73DDD367A8}"/>
              </a:ext>
            </a:extLst>
          </p:cNvPr>
          <p:cNvSpPr/>
          <p:nvPr userDrawn="1"/>
        </p:nvSpPr>
        <p:spPr>
          <a:xfrm>
            <a:off x="4599233" y="2106081"/>
            <a:ext cx="3249570" cy="3987012"/>
          </a:xfrm>
          <a:prstGeom prst="rect">
            <a:avLst/>
          </a:prstGeom>
          <a:solidFill>
            <a:schemeClr val="accent2"/>
          </a:solidFill>
          <a:ln w="254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lang="en-US" sz="1800" noProof="0">
              <a:solidFill>
                <a:schemeClr val="lt1"/>
              </a:solidFill>
              <a:latin typeface="Karla"/>
              <a:ea typeface="Karla"/>
              <a:cs typeface="Karla"/>
              <a:sym typeface="Karla"/>
            </a:endParaRPr>
          </a:p>
        </p:txBody>
      </p:sp>
      <p:sp>
        <p:nvSpPr>
          <p:cNvPr id="11" name="Google Shape;1148;p53">
            <a:extLst>
              <a:ext uri="{FF2B5EF4-FFF2-40B4-BE49-F238E27FC236}">
                <a16:creationId xmlns:a16="http://schemas.microsoft.com/office/drawing/2014/main" id="{B21F23CA-8996-2ED3-865E-9CBB7B3DEF01}"/>
              </a:ext>
            </a:extLst>
          </p:cNvPr>
          <p:cNvSpPr/>
          <p:nvPr userDrawn="1"/>
        </p:nvSpPr>
        <p:spPr>
          <a:xfrm>
            <a:off x="808072" y="2106081"/>
            <a:ext cx="3249570" cy="3987012"/>
          </a:xfrm>
          <a:prstGeom prst="rect">
            <a:avLst/>
          </a:prstGeom>
          <a:solidFill>
            <a:schemeClr val="accent2"/>
          </a:solidFill>
          <a:ln w="254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lang="en-US" sz="1800" noProof="0">
              <a:solidFill>
                <a:schemeClr val="lt1"/>
              </a:solidFill>
              <a:latin typeface="Karla"/>
              <a:ea typeface="Karla"/>
              <a:cs typeface="Karla"/>
              <a:sym typeface="Karla"/>
            </a:endParaRPr>
          </a:p>
        </p:txBody>
      </p:sp>
      <p:sp>
        <p:nvSpPr>
          <p:cNvPr id="18" name="Text Placeholder 24">
            <a:extLst>
              <a:ext uri="{FF2B5EF4-FFF2-40B4-BE49-F238E27FC236}">
                <a16:creationId xmlns:a16="http://schemas.microsoft.com/office/drawing/2014/main" id="{BF16B1C6-54F0-43B5-701B-5ACB9DB37B75}"/>
              </a:ext>
            </a:extLst>
          </p:cNvPr>
          <p:cNvSpPr>
            <a:spLocks noGrp="1"/>
          </p:cNvSpPr>
          <p:nvPr>
            <p:ph type="body" sz="quarter" idx="14"/>
          </p:nvPr>
        </p:nvSpPr>
        <p:spPr>
          <a:xfrm>
            <a:off x="685800" y="1956816"/>
            <a:ext cx="3246120" cy="3986784"/>
          </a:xfrm>
          <a:solidFill>
            <a:schemeClr val="accent5"/>
          </a:solidFill>
          <a:ln w="25400">
            <a:solidFill>
              <a:schemeClr val="dk1"/>
            </a:solidFill>
          </a:ln>
        </p:spPr>
        <p:txBody>
          <a:bodyPr lIns="320040" tIns="502920"/>
          <a:lstStyle>
            <a:lvl1pPr marL="0" indent="0" algn="l">
              <a:buFont typeface="Arial" panose="020B0604020202020204" pitchFamily="34" charset="0"/>
              <a:buNone/>
              <a:defRPr sz="2000">
                <a:latin typeface="+mj-lt"/>
              </a:defRPr>
            </a:lvl1pPr>
          </a:lstStyle>
          <a:p>
            <a:pPr lvl="0"/>
            <a:r>
              <a:rPr lang="en-US" noProof="0"/>
              <a:t>Click to edit Master text styles</a:t>
            </a:r>
          </a:p>
        </p:txBody>
      </p:sp>
      <p:sp>
        <p:nvSpPr>
          <p:cNvPr id="21" name="Content Placeholder 3">
            <a:extLst>
              <a:ext uri="{FF2B5EF4-FFF2-40B4-BE49-F238E27FC236}">
                <a16:creationId xmlns:a16="http://schemas.microsoft.com/office/drawing/2014/main" id="{86A122E7-1CF8-0AB9-3407-6E725320DC62}"/>
              </a:ext>
            </a:extLst>
          </p:cNvPr>
          <p:cNvSpPr>
            <a:spLocks noGrp="1"/>
          </p:cNvSpPr>
          <p:nvPr>
            <p:ph sz="half" idx="2"/>
          </p:nvPr>
        </p:nvSpPr>
        <p:spPr>
          <a:xfrm>
            <a:off x="932688" y="2944368"/>
            <a:ext cx="2743200" cy="2785100"/>
          </a:xfrm>
        </p:spPr>
        <p:txBody>
          <a:bodyPr anchor="t"/>
          <a:lstStyle>
            <a:lvl1pPr marL="0" indent="0">
              <a:lnSpc>
                <a:spcPct val="100000"/>
              </a:lnSpc>
              <a:spcBef>
                <a:spcPts val="0"/>
              </a:spcBef>
              <a:buSzPct val="50000"/>
              <a:buNone/>
              <a:defRPr sz="1600"/>
            </a:lvl1pPr>
            <a:lvl2pPr marL="274320" indent="-137160">
              <a:lnSpc>
                <a:spcPct val="100000"/>
              </a:lnSpc>
              <a:spcBef>
                <a:spcPts val="0"/>
              </a:spcBef>
              <a:buSzPct val="50000"/>
              <a:defRPr sz="1400"/>
            </a:lvl2pPr>
            <a:lvl3pPr marL="411480" indent="-137160">
              <a:lnSpc>
                <a:spcPct val="100000"/>
              </a:lnSpc>
              <a:spcBef>
                <a:spcPts val="0"/>
              </a:spcBef>
              <a:buSzPct val="50000"/>
              <a:defRPr sz="1200"/>
            </a:lvl3pPr>
            <a:lvl4pPr marL="548640" indent="-137160">
              <a:lnSpc>
                <a:spcPct val="100000"/>
              </a:lnSpc>
              <a:spcBef>
                <a:spcPts val="0"/>
              </a:spcBef>
              <a:buSzPct val="50000"/>
              <a:defRPr sz="1100"/>
            </a:lvl4pPr>
            <a:lvl5pPr indent="-137160">
              <a:buSzPct val="50000"/>
              <a:defRPr sz="1100"/>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p:txBody>
      </p:sp>
      <p:sp>
        <p:nvSpPr>
          <p:cNvPr id="19" name="Text Placeholder 24">
            <a:extLst>
              <a:ext uri="{FF2B5EF4-FFF2-40B4-BE49-F238E27FC236}">
                <a16:creationId xmlns:a16="http://schemas.microsoft.com/office/drawing/2014/main" id="{9B6C5E12-67C8-B5AA-FC61-A40F6C388F8B}"/>
              </a:ext>
            </a:extLst>
          </p:cNvPr>
          <p:cNvSpPr>
            <a:spLocks noGrp="1"/>
          </p:cNvSpPr>
          <p:nvPr>
            <p:ph type="body" sz="quarter" idx="16"/>
          </p:nvPr>
        </p:nvSpPr>
        <p:spPr>
          <a:xfrm>
            <a:off x="4480560" y="1956816"/>
            <a:ext cx="3246120" cy="3986784"/>
          </a:xfrm>
          <a:solidFill>
            <a:schemeClr val="accent5"/>
          </a:solidFill>
          <a:ln w="25400">
            <a:solidFill>
              <a:schemeClr val="dk1"/>
            </a:solidFill>
          </a:ln>
        </p:spPr>
        <p:txBody>
          <a:bodyPr lIns="320040" tIns="502920"/>
          <a:lstStyle>
            <a:lvl1pPr marL="0" indent="0" algn="l">
              <a:buFont typeface="Arial" panose="020B0604020202020204" pitchFamily="34" charset="0"/>
              <a:buNone/>
              <a:defRPr sz="2000">
                <a:latin typeface="+mj-lt"/>
              </a:defRPr>
            </a:lvl1pPr>
          </a:lstStyle>
          <a:p>
            <a:pPr lvl="0"/>
            <a:r>
              <a:rPr lang="en-US" noProof="0"/>
              <a:t>Click to edit Master text styles</a:t>
            </a:r>
          </a:p>
        </p:txBody>
      </p:sp>
      <p:sp>
        <p:nvSpPr>
          <p:cNvPr id="22" name="Content Placeholder 3">
            <a:extLst>
              <a:ext uri="{FF2B5EF4-FFF2-40B4-BE49-F238E27FC236}">
                <a16:creationId xmlns:a16="http://schemas.microsoft.com/office/drawing/2014/main" id="{92BD99C3-C1A1-E89B-FB77-6221D2FBE9A6}"/>
              </a:ext>
            </a:extLst>
          </p:cNvPr>
          <p:cNvSpPr>
            <a:spLocks noGrp="1"/>
          </p:cNvSpPr>
          <p:nvPr>
            <p:ph sz="half" idx="13"/>
          </p:nvPr>
        </p:nvSpPr>
        <p:spPr>
          <a:xfrm>
            <a:off x="4715873" y="2944368"/>
            <a:ext cx="2743200" cy="2785100"/>
          </a:xfrm>
        </p:spPr>
        <p:txBody>
          <a:bodyPr anchor="t"/>
          <a:lstStyle>
            <a:lvl1pPr marL="0" indent="0">
              <a:lnSpc>
                <a:spcPct val="100000"/>
              </a:lnSpc>
              <a:spcBef>
                <a:spcPts val="0"/>
              </a:spcBef>
              <a:buSzPct val="50000"/>
              <a:buNone/>
              <a:defRPr sz="1600"/>
            </a:lvl1pPr>
            <a:lvl2pPr marL="274320" indent="-137160">
              <a:lnSpc>
                <a:spcPct val="100000"/>
              </a:lnSpc>
              <a:spcBef>
                <a:spcPts val="0"/>
              </a:spcBef>
              <a:buSzPct val="50000"/>
              <a:defRPr sz="1400"/>
            </a:lvl2pPr>
            <a:lvl3pPr marL="411480" indent="-137160">
              <a:lnSpc>
                <a:spcPct val="100000"/>
              </a:lnSpc>
              <a:spcBef>
                <a:spcPts val="0"/>
              </a:spcBef>
              <a:buSzPct val="50000"/>
              <a:defRPr sz="1200"/>
            </a:lvl3pPr>
            <a:lvl4pPr marL="548640" indent="-137160">
              <a:lnSpc>
                <a:spcPct val="100000"/>
              </a:lnSpc>
              <a:spcBef>
                <a:spcPts val="0"/>
              </a:spcBef>
              <a:buSzPct val="50000"/>
              <a:defRPr sz="1100"/>
            </a:lvl4pPr>
            <a:lvl5pPr indent="-137160">
              <a:buSzPct val="50000"/>
              <a:defRPr sz="1100"/>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p:txBody>
      </p:sp>
      <p:sp>
        <p:nvSpPr>
          <p:cNvPr id="20" name="Text Placeholder 24">
            <a:extLst>
              <a:ext uri="{FF2B5EF4-FFF2-40B4-BE49-F238E27FC236}">
                <a16:creationId xmlns:a16="http://schemas.microsoft.com/office/drawing/2014/main" id="{F5C0C473-4EA8-206C-EDC5-DAF92DC87E7B}"/>
              </a:ext>
            </a:extLst>
          </p:cNvPr>
          <p:cNvSpPr>
            <a:spLocks noGrp="1"/>
          </p:cNvSpPr>
          <p:nvPr>
            <p:ph type="body" sz="quarter" idx="19"/>
          </p:nvPr>
        </p:nvSpPr>
        <p:spPr>
          <a:xfrm>
            <a:off x="8247888" y="1956816"/>
            <a:ext cx="3246120" cy="3986784"/>
          </a:xfrm>
          <a:solidFill>
            <a:schemeClr val="accent5"/>
          </a:solidFill>
          <a:ln w="25400">
            <a:solidFill>
              <a:schemeClr val="dk1"/>
            </a:solidFill>
          </a:ln>
        </p:spPr>
        <p:txBody>
          <a:bodyPr lIns="320040" tIns="502920"/>
          <a:lstStyle>
            <a:lvl1pPr marL="0" indent="0" algn="l">
              <a:buFont typeface="Arial" panose="020B0604020202020204" pitchFamily="34" charset="0"/>
              <a:buNone/>
              <a:defRPr sz="2000">
                <a:latin typeface="+mj-lt"/>
              </a:defRPr>
            </a:lvl1pPr>
          </a:lstStyle>
          <a:p>
            <a:pPr lvl="0"/>
            <a:r>
              <a:rPr lang="en-US" noProof="0"/>
              <a:t>Click to edit Master text styles</a:t>
            </a:r>
          </a:p>
        </p:txBody>
      </p:sp>
      <p:sp>
        <p:nvSpPr>
          <p:cNvPr id="23" name="Content Placeholder 3">
            <a:extLst>
              <a:ext uri="{FF2B5EF4-FFF2-40B4-BE49-F238E27FC236}">
                <a16:creationId xmlns:a16="http://schemas.microsoft.com/office/drawing/2014/main" id="{E3B2BF64-243E-E09B-24DD-86574712A72C}"/>
              </a:ext>
            </a:extLst>
          </p:cNvPr>
          <p:cNvSpPr>
            <a:spLocks noGrp="1"/>
          </p:cNvSpPr>
          <p:nvPr>
            <p:ph sz="half" idx="20"/>
          </p:nvPr>
        </p:nvSpPr>
        <p:spPr>
          <a:xfrm>
            <a:off x="8489914" y="2944368"/>
            <a:ext cx="2743200" cy="2785100"/>
          </a:xfrm>
        </p:spPr>
        <p:txBody>
          <a:bodyPr anchor="t"/>
          <a:lstStyle>
            <a:lvl1pPr marL="0" indent="0">
              <a:lnSpc>
                <a:spcPct val="100000"/>
              </a:lnSpc>
              <a:spcBef>
                <a:spcPts val="0"/>
              </a:spcBef>
              <a:buSzPct val="50000"/>
              <a:buNone/>
              <a:defRPr sz="1600"/>
            </a:lvl1pPr>
            <a:lvl2pPr marL="274320" indent="-137160">
              <a:lnSpc>
                <a:spcPct val="100000"/>
              </a:lnSpc>
              <a:spcBef>
                <a:spcPts val="0"/>
              </a:spcBef>
              <a:buSzPct val="50000"/>
              <a:defRPr sz="1400"/>
            </a:lvl2pPr>
            <a:lvl3pPr marL="411480" indent="-137160">
              <a:lnSpc>
                <a:spcPct val="100000"/>
              </a:lnSpc>
              <a:spcBef>
                <a:spcPts val="0"/>
              </a:spcBef>
              <a:buSzPct val="50000"/>
              <a:defRPr sz="1200"/>
            </a:lvl3pPr>
            <a:lvl4pPr marL="548640" indent="-137160">
              <a:lnSpc>
                <a:spcPct val="100000"/>
              </a:lnSpc>
              <a:spcBef>
                <a:spcPts val="0"/>
              </a:spcBef>
              <a:buSzPct val="50000"/>
              <a:defRPr sz="1100"/>
            </a:lvl4pPr>
            <a:lvl5pPr indent="-137160">
              <a:buSzPct val="50000"/>
              <a:defRPr sz="1100"/>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p:txBody>
      </p:sp>
      <p:sp>
        <p:nvSpPr>
          <p:cNvPr id="5" name="Slide Number Placeholder 4">
            <a:extLst>
              <a:ext uri="{FF2B5EF4-FFF2-40B4-BE49-F238E27FC236}">
                <a16:creationId xmlns:a16="http://schemas.microsoft.com/office/drawing/2014/main" id="{3A18DB23-E349-DF43-8126-A1F21B8C33C6}"/>
              </a:ext>
            </a:extLst>
          </p:cNvPr>
          <p:cNvSpPr>
            <a:spLocks noGrp="1"/>
          </p:cNvSpPr>
          <p:nvPr>
            <p:ph type="sldNum" sz="quarter" idx="12"/>
          </p:nvPr>
        </p:nvSpPr>
        <p:spPr/>
        <p:txBody>
          <a:bodyPr/>
          <a:lstStyle/>
          <a:p>
            <a:fld id="{8D0AFDD5-844D-364D-8AEC-50CF4D36D55D}" type="slidenum">
              <a:rPr lang="en-US" noProof="0" smtClean="0"/>
              <a:pPr/>
              <a:t>‹#›</a:t>
            </a:fld>
            <a:endParaRPr lang="en-US" noProof="0"/>
          </a:p>
        </p:txBody>
      </p:sp>
      <p:sp>
        <p:nvSpPr>
          <p:cNvPr id="4" name="Footer Placeholder 3">
            <a:extLst>
              <a:ext uri="{FF2B5EF4-FFF2-40B4-BE49-F238E27FC236}">
                <a16:creationId xmlns:a16="http://schemas.microsoft.com/office/drawing/2014/main" id="{46774F0D-57B5-C6EE-016C-501DC8D7E4F7}"/>
              </a:ext>
            </a:extLst>
          </p:cNvPr>
          <p:cNvSpPr>
            <a:spLocks noGrp="1"/>
          </p:cNvSpPr>
          <p:nvPr>
            <p:ph type="ftr" sz="quarter" idx="11"/>
          </p:nvPr>
        </p:nvSpPr>
        <p:spPr/>
        <p:txBody>
          <a:bodyPr/>
          <a:lstStyle/>
          <a:p>
            <a:r>
              <a:rPr lang="en-US" noProof="0"/>
              <a:t>Presentation title</a:t>
            </a:r>
          </a:p>
        </p:txBody>
      </p:sp>
      <p:sp>
        <p:nvSpPr>
          <p:cNvPr id="3" name="Date Placeholder 2">
            <a:extLst>
              <a:ext uri="{FF2B5EF4-FFF2-40B4-BE49-F238E27FC236}">
                <a16:creationId xmlns:a16="http://schemas.microsoft.com/office/drawing/2014/main" id="{5DF0D283-938B-8E26-1C43-DC3AD65091BF}"/>
              </a:ext>
            </a:extLst>
          </p:cNvPr>
          <p:cNvSpPr>
            <a:spLocks noGrp="1"/>
          </p:cNvSpPr>
          <p:nvPr>
            <p:ph type="dt" sz="half" idx="10"/>
          </p:nvPr>
        </p:nvSpPr>
        <p:spPr/>
        <p:txBody>
          <a:bodyPr/>
          <a:lstStyle/>
          <a:p>
            <a:r>
              <a:rPr lang="en-US" noProof="0"/>
              <a:t>20XX</a:t>
            </a:r>
          </a:p>
        </p:txBody>
      </p:sp>
    </p:spTree>
    <p:extLst>
      <p:ext uri="{BB962C8B-B14F-4D97-AF65-F5344CB8AC3E}">
        <p14:creationId xmlns:p14="http://schemas.microsoft.com/office/powerpoint/2010/main" val="27368819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7" name="Google Shape;327;p33">
            <a:extLst>
              <a:ext uri="{FF2B5EF4-FFF2-40B4-BE49-F238E27FC236}">
                <a16:creationId xmlns:a16="http://schemas.microsoft.com/office/drawing/2014/main" id="{E7EB222B-6CF5-9486-E495-4BBCFBA5DEE9}"/>
              </a:ext>
            </a:extLst>
          </p:cNvPr>
          <p:cNvSpPr/>
          <p:nvPr userDrawn="1"/>
        </p:nvSpPr>
        <p:spPr>
          <a:xfrm>
            <a:off x="5400719" y="1198578"/>
            <a:ext cx="6114430" cy="4794575"/>
          </a:xfrm>
          <a:prstGeom prst="rect">
            <a:avLst/>
          </a:prstGeom>
          <a:solidFill>
            <a:schemeClr val="accent2"/>
          </a:solidFill>
          <a:ln w="254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lang="en-US" sz="1800" b="0" i="0" u="none" strike="noStrike" cap="none" noProof="0">
              <a:solidFill>
                <a:schemeClr val="lt1"/>
              </a:solidFill>
              <a:latin typeface="Karla"/>
              <a:ea typeface="Karla"/>
              <a:cs typeface="Karla"/>
              <a:sym typeface="Karla"/>
            </a:endParaRPr>
          </a:p>
        </p:txBody>
      </p:sp>
      <p:sp>
        <p:nvSpPr>
          <p:cNvPr id="9" name="Google Shape;328;p33">
            <a:extLst>
              <a:ext uri="{FF2B5EF4-FFF2-40B4-BE49-F238E27FC236}">
                <a16:creationId xmlns:a16="http://schemas.microsoft.com/office/drawing/2014/main" id="{1FEBC754-F0A8-F9F6-F804-7081E078D8F5}"/>
              </a:ext>
            </a:extLst>
          </p:cNvPr>
          <p:cNvSpPr/>
          <p:nvPr userDrawn="1"/>
        </p:nvSpPr>
        <p:spPr>
          <a:xfrm>
            <a:off x="5196524" y="838200"/>
            <a:ext cx="6114430" cy="4914901"/>
          </a:xfrm>
          <a:prstGeom prst="rect">
            <a:avLst/>
          </a:prstGeom>
          <a:solidFill>
            <a:schemeClr val="accent5"/>
          </a:solidFill>
          <a:ln w="254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lang="en-US" sz="1800" b="0" i="0" u="none" strike="noStrike" cap="none" noProof="0">
              <a:solidFill>
                <a:schemeClr val="lt1"/>
              </a:solidFill>
              <a:latin typeface="Karla"/>
              <a:ea typeface="Karla"/>
              <a:cs typeface="Karla"/>
              <a:sym typeface="Karla"/>
            </a:endParaRPr>
          </a:p>
        </p:txBody>
      </p:sp>
      <p:sp>
        <p:nvSpPr>
          <p:cNvPr id="14" name="Title 1">
            <a:extLst>
              <a:ext uri="{FF2B5EF4-FFF2-40B4-BE49-F238E27FC236}">
                <a16:creationId xmlns:a16="http://schemas.microsoft.com/office/drawing/2014/main" id="{A8F8B0E5-D249-4F2F-16F0-7A9A49B95D39}"/>
              </a:ext>
            </a:extLst>
          </p:cNvPr>
          <p:cNvSpPr>
            <a:spLocks noGrp="1"/>
          </p:cNvSpPr>
          <p:nvPr>
            <p:ph type="title"/>
          </p:nvPr>
        </p:nvSpPr>
        <p:spPr>
          <a:xfrm>
            <a:off x="5978024" y="1783080"/>
            <a:ext cx="4959821" cy="1162762"/>
          </a:xfrm>
        </p:spPr>
        <p:txBody>
          <a:bodyPr/>
          <a:lstStyle>
            <a:lvl1pPr algn="l">
              <a:lnSpc>
                <a:spcPct val="90000"/>
              </a:lnSpc>
              <a:defRPr/>
            </a:lvl1pPr>
          </a:lstStyle>
          <a:p>
            <a:r>
              <a:rPr lang="en-US" noProof="0"/>
              <a:t>Click to edit Master title style</a:t>
            </a:r>
          </a:p>
        </p:txBody>
      </p:sp>
      <p:sp>
        <p:nvSpPr>
          <p:cNvPr id="19" name="Picture Placeholder 18">
            <a:extLst>
              <a:ext uri="{FF2B5EF4-FFF2-40B4-BE49-F238E27FC236}">
                <a16:creationId xmlns:a16="http://schemas.microsoft.com/office/drawing/2014/main" id="{52CFE759-845E-6170-DB8C-EA3FA075BBC8}"/>
              </a:ext>
            </a:extLst>
          </p:cNvPr>
          <p:cNvSpPr>
            <a:spLocks noGrp="1"/>
          </p:cNvSpPr>
          <p:nvPr>
            <p:ph type="pic" sz="quarter" idx="13"/>
          </p:nvPr>
        </p:nvSpPr>
        <p:spPr>
          <a:xfrm>
            <a:off x="0" y="0"/>
            <a:ext cx="4351128" cy="6858000"/>
          </a:xfrm>
          <a:solidFill>
            <a:schemeClr val="accent5"/>
          </a:solidFill>
        </p:spPr>
        <p:txBody>
          <a:bodyPr anchor="ctr"/>
          <a:lstStyle>
            <a:lvl1pPr marL="0" indent="0" algn="ctr">
              <a:buNone/>
              <a:defRPr/>
            </a:lvl1pPr>
          </a:lstStyle>
          <a:p>
            <a:r>
              <a:rPr lang="en-US" noProof="0"/>
              <a:t>Click icon to add picture</a:t>
            </a:r>
          </a:p>
        </p:txBody>
      </p:sp>
      <p:sp>
        <p:nvSpPr>
          <p:cNvPr id="15" name="Content Placeholder 2">
            <a:extLst>
              <a:ext uri="{FF2B5EF4-FFF2-40B4-BE49-F238E27FC236}">
                <a16:creationId xmlns:a16="http://schemas.microsoft.com/office/drawing/2014/main" id="{77189B6C-4236-0B00-D585-EEE5183EC3B5}"/>
              </a:ext>
            </a:extLst>
          </p:cNvPr>
          <p:cNvSpPr>
            <a:spLocks noGrp="1"/>
          </p:cNvSpPr>
          <p:nvPr>
            <p:ph idx="1"/>
          </p:nvPr>
        </p:nvSpPr>
        <p:spPr>
          <a:xfrm>
            <a:off x="5961888" y="2944368"/>
            <a:ext cx="4818888" cy="2130552"/>
          </a:xfrm>
        </p:spPr>
        <p:txBody>
          <a:bodyPr/>
          <a:lstStyle>
            <a:lvl1pPr marL="0" indent="0">
              <a:lnSpc>
                <a:spcPct val="100000"/>
              </a:lnSpc>
              <a:spcBef>
                <a:spcPts val="0"/>
              </a:spcBef>
              <a:buNone/>
              <a:defRPr sz="1600"/>
            </a:lvl1pPr>
            <a:lvl2pPr>
              <a:defRPr sz="1400"/>
            </a:lvl2pPr>
            <a:lvl3pPr>
              <a:defRPr sz="1200"/>
            </a:lvl3pPr>
            <a:lvl4pPr>
              <a:defRPr sz="1100"/>
            </a:lvl4pPr>
            <a:lvl5pPr>
              <a:defRPr sz="1100"/>
            </a:lvl5pPr>
          </a:lstStyle>
          <a:p>
            <a:pPr lvl="0"/>
            <a:r>
              <a:rPr lang="en-US" noProof="0"/>
              <a:t>Click to edit Master text styles</a:t>
            </a:r>
          </a:p>
        </p:txBody>
      </p:sp>
      <p:sp>
        <p:nvSpPr>
          <p:cNvPr id="5" name="Slide Number Placeholder 4">
            <a:extLst>
              <a:ext uri="{FF2B5EF4-FFF2-40B4-BE49-F238E27FC236}">
                <a16:creationId xmlns:a16="http://schemas.microsoft.com/office/drawing/2014/main" id="{22D37E9B-F86D-C91D-23CC-19F188DE83F6}"/>
              </a:ext>
            </a:extLst>
          </p:cNvPr>
          <p:cNvSpPr>
            <a:spLocks noGrp="1"/>
          </p:cNvSpPr>
          <p:nvPr>
            <p:ph type="sldNum" sz="quarter" idx="12"/>
          </p:nvPr>
        </p:nvSpPr>
        <p:spPr>
          <a:xfrm>
            <a:off x="8072901" y="6400904"/>
            <a:ext cx="365760" cy="246888"/>
          </a:xfrm>
        </p:spPr>
        <p:txBody>
          <a:bodyPr/>
          <a:lstStyle/>
          <a:p>
            <a:fld id="{8D0AFDD5-844D-364D-8AEC-50CF4D36D55D}" type="slidenum">
              <a:rPr lang="en-US" noProof="0" smtClean="0"/>
              <a:pPr/>
              <a:t>‹#›</a:t>
            </a:fld>
            <a:endParaRPr lang="en-US" noProof="0"/>
          </a:p>
        </p:txBody>
      </p:sp>
      <p:cxnSp>
        <p:nvCxnSpPr>
          <p:cNvPr id="21" name="Straight Connector 20">
            <a:extLst>
              <a:ext uri="{FF2B5EF4-FFF2-40B4-BE49-F238E27FC236}">
                <a16:creationId xmlns:a16="http://schemas.microsoft.com/office/drawing/2014/main" id="{CB55B0F1-C1EF-3790-A994-C8C4BB61CCB9}"/>
              </a:ext>
            </a:extLst>
          </p:cNvPr>
          <p:cNvCxnSpPr>
            <a:cxnSpLocks/>
          </p:cNvCxnSpPr>
          <p:nvPr/>
        </p:nvCxnSpPr>
        <p:spPr>
          <a:xfrm>
            <a:off x="4351128" y="6532618"/>
            <a:ext cx="3693089"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4D4F275B-2CE9-CD3C-081E-0B79C125257E}"/>
              </a:ext>
            </a:extLst>
          </p:cNvPr>
          <p:cNvCxnSpPr>
            <a:cxnSpLocks/>
          </p:cNvCxnSpPr>
          <p:nvPr/>
        </p:nvCxnSpPr>
        <p:spPr>
          <a:xfrm>
            <a:off x="8467344" y="6527001"/>
            <a:ext cx="3724656" cy="5617"/>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3966211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hank you">
    <p:spTree>
      <p:nvGrpSpPr>
        <p:cNvPr id="1" name=""/>
        <p:cNvGrpSpPr/>
        <p:nvPr/>
      </p:nvGrpSpPr>
      <p:grpSpPr>
        <a:xfrm>
          <a:off x="0" y="0"/>
          <a:ext cx="0" cy="0"/>
          <a:chOff x="0" y="0"/>
          <a:chExt cx="0" cy="0"/>
        </a:xfrm>
      </p:grpSpPr>
      <p:sp>
        <p:nvSpPr>
          <p:cNvPr id="8" name="Google Shape;327;p33">
            <a:extLst>
              <a:ext uri="{FF2B5EF4-FFF2-40B4-BE49-F238E27FC236}">
                <a16:creationId xmlns:a16="http://schemas.microsoft.com/office/drawing/2014/main" id="{E09AA4F6-9CBF-53A8-8FE8-0BAB0E7DC989}"/>
              </a:ext>
            </a:extLst>
          </p:cNvPr>
          <p:cNvSpPr/>
          <p:nvPr userDrawn="1"/>
        </p:nvSpPr>
        <p:spPr>
          <a:xfrm>
            <a:off x="1062566" y="1161412"/>
            <a:ext cx="10221119" cy="4831742"/>
          </a:xfrm>
          <a:prstGeom prst="rect">
            <a:avLst/>
          </a:prstGeom>
          <a:solidFill>
            <a:schemeClr val="accent4"/>
          </a:solidFill>
          <a:ln w="254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lang="en-US" sz="1800" b="0" i="0" u="none" strike="noStrike" cap="none" noProof="0">
              <a:solidFill>
                <a:schemeClr val="lt1"/>
              </a:solidFill>
              <a:latin typeface="Karla"/>
              <a:ea typeface="Karla"/>
              <a:cs typeface="Karla"/>
              <a:sym typeface="Karla"/>
            </a:endParaRPr>
          </a:p>
        </p:txBody>
      </p:sp>
      <p:sp>
        <p:nvSpPr>
          <p:cNvPr id="10" name="Google Shape;328;p33">
            <a:extLst>
              <a:ext uri="{FF2B5EF4-FFF2-40B4-BE49-F238E27FC236}">
                <a16:creationId xmlns:a16="http://schemas.microsoft.com/office/drawing/2014/main" id="{CBE4E0BD-29C0-46EA-4A2D-401DD12AEC12}"/>
              </a:ext>
            </a:extLst>
          </p:cNvPr>
          <p:cNvSpPr/>
          <p:nvPr userDrawn="1"/>
        </p:nvSpPr>
        <p:spPr>
          <a:xfrm>
            <a:off x="858371" y="800100"/>
            <a:ext cx="10221119" cy="4953001"/>
          </a:xfrm>
          <a:prstGeom prst="rect">
            <a:avLst/>
          </a:prstGeom>
          <a:solidFill>
            <a:schemeClr val="accent5"/>
          </a:solidFill>
          <a:ln w="254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lang="en-US" sz="1800" b="0" i="0" u="none" strike="noStrike" cap="none" noProof="0">
              <a:solidFill>
                <a:schemeClr val="lt1"/>
              </a:solidFill>
              <a:latin typeface="Karla"/>
              <a:ea typeface="Karla"/>
              <a:cs typeface="Karla"/>
              <a:sym typeface="Karla"/>
            </a:endParaRPr>
          </a:p>
        </p:txBody>
      </p:sp>
      <p:sp>
        <p:nvSpPr>
          <p:cNvPr id="2" name="Title 1">
            <a:extLst>
              <a:ext uri="{FF2B5EF4-FFF2-40B4-BE49-F238E27FC236}">
                <a16:creationId xmlns:a16="http://schemas.microsoft.com/office/drawing/2014/main" id="{D27EDEC9-86BE-FDB1-3BAE-F5FF0934CA0A}"/>
              </a:ext>
            </a:extLst>
          </p:cNvPr>
          <p:cNvSpPr>
            <a:spLocks noGrp="1"/>
          </p:cNvSpPr>
          <p:nvPr>
            <p:ph type="ctrTitle"/>
          </p:nvPr>
        </p:nvSpPr>
        <p:spPr>
          <a:xfrm>
            <a:off x="1527048" y="1901952"/>
            <a:ext cx="4873752" cy="1709928"/>
          </a:xfrm>
        </p:spPr>
        <p:txBody>
          <a:bodyPr anchor="t">
            <a:noAutofit/>
          </a:bodyPr>
          <a:lstStyle>
            <a:lvl1pPr marL="0" indent="0" algn="l">
              <a:lnSpc>
                <a:spcPct val="90000"/>
              </a:lnSpc>
              <a:defRPr sz="6000"/>
            </a:lvl1pPr>
          </a:lstStyle>
          <a:p>
            <a:r>
              <a:rPr lang="en-US" noProof="0"/>
              <a:t>Click to edit Master title style</a:t>
            </a:r>
          </a:p>
        </p:txBody>
      </p:sp>
      <p:sp>
        <p:nvSpPr>
          <p:cNvPr id="3" name="Subtitle 2">
            <a:extLst>
              <a:ext uri="{FF2B5EF4-FFF2-40B4-BE49-F238E27FC236}">
                <a16:creationId xmlns:a16="http://schemas.microsoft.com/office/drawing/2014/main" id="{61EF6069-AEE4-3455-508E-4B9EE30F0CB8}"/>
              </a:ext>
            </a:extLst>
          </p:cNvPr>
          <p:cNvSpPr>
            <a:spLocks noGrp="1"/>
          </p:cNvSpPr>
          <p:nvPr>
            <p:ph type="subTitle" idx="1"/>
          </p:nvPr>
        </p:nvSpPr>
        <p:spPr>
          <a:xfrm>
            <a:off x="1527048" y="3108960"/>
            <a:ext cx="3913632" cy="1883664"/>
          </a:xfrm>
        </p:spPr>
        <p:txBody>
          <a:bodyPr>
            <a:noAutofit/>
          </a:bodyPr>
          <a:lstStyle>
            <a:lvl1pPr marL="0" indent="0" algn="l">
              <a:lnSpc>
                <a:spcPct val="100000"/>
              </a:lnSpc>
              <a:spcBef>
                <a:spcPts val="1000"/>
              </a:spcBef>
              <a:buNone/>
              <a:defRPr sz="16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noProof="0"/>
              <a:t>Click to edit Master subtitle style</a:t>
            </a:r>
          </a:p>
        </p:txBody>
      </p:sp>
      <p:sp>
        <p:nvSpPr>
          <p:cNvPr id="15" name="Picture Placeholder 13">
            <a:extLst>
              <a:ext uri="{FF2B5EF4-FFF2-40B4-BE49-F238E27FC236}">
                <a16:creationId xmlns:a16="http://schemas.microsoft.com/office/drawing/2014/main" id="{BEF410E3-CEC7-640A-C8FD-08419E6C3300}"/>
              </a:ext>
            </a:extLst>
          </p:cNvPr>
          <p:cNvSpPr>
            <a:spLocks noGrp="1"/>
          </p:cNvSpPr>
          <p:nvPr>
            <p:ph type="pic" sz="quarter" idx="10"/>
          </p:nvPr>
        </p:nvSpPr>
        <p:spPr>
          <a:xfrm>
            <a:off x="6443482" y="812292"/>
            <a:ext cx="4636008" cy="4928616"/>
          </a:xfr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lgn="ctr">
              <a:buNone/>
              <a:defRPr lang="en-US" sz="1800">
                <a:solidFill>
                  <a:schemeClr val="tx1"/>
                </a:solidFill>
              </a:defRPr>
            </a:lvl1pPr>
          </a:lstStyle>
          <a:p>
            <a:pPr marL="0" lvl="0" algn="ctr"/>
            <a:r>
              <a:rPr lang="en-US" noProof="0"/>
              <a:t>Click icon to add picture</a:t>
            </a:r>
          </a:p>
        </p:txBody>
      </p:sp>
    </p:spTree>
    <p:extLst>
      <p:ext uri="{BB962C8B-B14F-4D97-AF65-F5344CB8AC3E}">
        <p14:creationId xmlns:p14="http://schemas.microsoft.com/office/powerpoint/2010/main" val="18531195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FFABFF-AED1-441E-410D-E91E5B9EA6C0}"/>
              </a:ext>
            </a:extLst>
          </p:cNvPr>
          <p:cNvSpPr>
            <a:spLocks noGrp="1"/>
          </p:cNvSpPr>
          <p:nvPr>
            <p:ph type="title"/>
          </p:nvPr>
        </p:nvSpPr>
        <p:spPr/>
        <p:txBody>
          <a:bodyPr/>
          <a:lstStyle/>
          <a:p>
            <a:r>
              <a:rPr lang="en-US" noProof="0"/>
              <a:t>Click to edit Master title style</a:t>
            </a:r>
          </a:p>
        </p:txBody>
      </p:sp>
      <p:sp>
        <p:nvSpPr>
          <p:cNvPr id="5" name="Slide Number Placeholder 4">
            <a:extLst>
              <a:ext uri="{FF2B5EF4-FFF2-40B4-BE49-F238E27FC236}">
                <a16:creationId xmlns:a16="http://schemas.microsoft.com/office/drawing/2014/main" id="{A21D9EB3-189A-FE0F-8C95-73C3378150D7}"/>
              </a:ext>
            </a:extLst>
          </p:cNvPr>
          <p:cNvSpPr>
            <a:spLocks noGrp="1"/>
          </p:cNvSpPr>
          <p:nvPr>
            <p:ph type="sldNum" sz="quarter" idx="12"/>
          </p:nvPr>
        </p:nvSpPr>
        <p:spPr/>
        <p:txBody>
          <a:bodyPr/>
          <a:lstStyle/>
          <a:p>
            <a:fld id="{8D0AFDD5-844D-364D-8AEC-50CF4D36D55D}" type="slidenum">
              <a:rPr lang="en-US" noProof="0" smtClean="0"/>
              <a:t>‹#›</a:t>
            </a:fld>
            <a:endParaRPr lang="en-US" noProof="0"/>
          </a:p>
        </p:txBody>
      </p:sp>
      <p:sp>
        <p:nvSpPr>
          <p:cNvPr id="4" name="Footer Placeholder 3">
            <a:extLst>
              <a:ext uri="{FF2B5EF4-FFF2-40B4-BE49-F238E27FC236}">
                <a16:creationId xmlns:a16="http://schemas.microsoft.com/office/drawing/2014/main" id="{7C680446-577A-69FB-646E-AF1DA4134A2C}"/>
              </a:ext>
            </a:extLst>
          </p:cNvPr>
          <p:cNvSpPr>
            <a:spLocks noGrp="1"/>
          </p:cNvSpPr>
          <p:nvPr>
            <p:ph type="ftr" sz="quarter" idx="11"/>
          </p:nvPr>
        </p:nvSpPr>
        <p:spPr/>
        <p:txBody>
          <a:bodyPr/>
          <a:lstStyle/>
          <a:p>
            <a:r>
              <a:rPr lang="en-US" noProof="0"/>
              <a:t>Presentation title</a:t>
            </a:r>
          </a:p>
        </p:txBody>
      </p:sp>
      <p:sp>
        <p:nvSpPr>
          <p:cNvPr id="3" name="Date Placeholder 2">
            <a:extLst>
              <a:ext uri="{FF2B5EF4-FFF2-40B4-BE49-F238E27FC236}">
                <a16:creationId xmlns:a16="http://schemas.microsoft.com/office/drawing/2014/main" id="{330E09C2-379A-DC94-A05D-1A629B3410E2}"/>
              </a:ext>
            </a:extLst>
          </p:cNvPr>
          <p:cNvSpPr>
            <a:spLocks noGrp="1"/>
          </p:cNvSpPr>
          <p:nvPr>
            <p:ph type="dt" sz="half" idx="10"/>
          </p:nvPr>
        </p:nvSpPr>
        <p:spPr/>
        <p:txBody>
          <a:bodyPr/>
          <a:lstStyle/>
          <a:p>
            <a:r>
              <a:rPr lang="en-US" noProof="0"/>
              <a:t>20XX</a:t>
            </a:r>
          </a:p>
        </p:txBody>
      </p:sp>
    </p:spTree>
    <p:extLst>
      <p:ext uri="{BB962C8B-B14F-4D97-AF65-F5344CB8AC3E}">
        <p14:creationId xmlns:p14="http://schemas.microsoft.com/office/powerpoint/2010/main" val="311274273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E672A2AC-7ED9-922C-AFA3-C7474D933A2A}"/>
              </a:ext>
            </a:extLst>
          </p:cNvPr>
          <p:cNvSpPr>
            <a:spLocks noGrp="1"/>
          </p:cNvSpPr>
          <p:nvPr>
            <p:ph type="sldNum" sz="quarter" idx="12"/>
          </p:nvPr>
        </p:nvSpPr>
        <p:spPr/>
        <p:txBody>
          <a:bodyPr/>
          <a:lstStyle/>
          <a:p>
            <a:fld id="{8D0AFDD5-844D-364D-8AEC-50CF4D36D55D}" type="slidenum">
              <a:rPr lang="en-US" noProof="0" smtClean="0"/>
              <a:t>‹#›</a:t>
            </a:fld>
            <a:endParaRPr lang="en-US" noProof="0"/>
          </a:p>
        </p:txBody>
      </p:sp>
      <p:sp>
        <p:nvSpPr>
          <p:cNvPr id="3" name="Footer Placeholder 2">
            <a:extLst>
              <a:ext uri="{FF2B5EF4-FFF2-40B4-BE49-F238E27FC236}">
                <a16:creationId xmlns:a16="http://schemas.microsoft.com/office/drawing/2014/main" id="{C0D73C7A-2028-226F-C1ED-1807BD3B92FC}"/>
              </a:ext>
            </a:extLst>
          </p:cNvPr>
          <p:cNvSpPr>
            <a:spLocks noGrp="1"/>
          </p:cNvSpPr>
          <p:nvPr>
            <p:ph type="ftr" sz="quarter" idx="11"/>
          </p:nvPr>
        </p:nvSpPr>
        <p:spPr/>
        <p:txBody>
          <a:bodyPr/>
          <a:lstStyle/>
          <a:p>
            <a:r>
              <a:rPr lang="en-US" noProof="0"/>
              <a:t>Presentation title</a:t>
            </a:r>
          </a:p>
        </p:txBody>
      </p:sp>
      <p:sp>
        <p:nvSpPr>
          <p:cNvPr id="2" name="Date Placeholder 1">
            <a:extLst>
              <a:ext uri="{FF2B5EF4-FFF2-40B4-BE49-F238E27FC236}">
                <a16:creationId xmlns:a16="http://schemas.microsoft.com/office/drawing/2014/main" id="{1925B8F9-3C91-FD08-87E3-6E39B35BCF9F}"/>
              </a:ext>
            </a:extLst>
          </p:cNvPr>
          <p:cNvSpPr>
            <a:spLocks noGrp="1"/>
          </p:cNvSpPr>
          <p:nvPr>
            <p:ph type="dt" sz="half" idx="10"/>
          </p:nvPr>
        </p:nvSpPr>
        <p:spPr/>
        <p:txBody>
          <a:bodyPr/>
          <a:lstStyle/>
          <a:p>
            <a:r>
              <a:rPr lang="en-US" noProof="0"/>
              <a:t>20XX</a:t>
            </a:r>
          </a:p>
        </p:txBody>
      </p:sp>
    </p:spTree>
    <p:extLst>
      <p:ext uri="{BB962C8B-B14F-4D97-AF65-F5344CB8AC3E}">
        <p14:creationId xmlns:p14="http://schemas.microsoft.com/office/powerpoint/2010/main" val="3556862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Agenda">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01426A-0740-2EB9-FC34-9C043459357E}"/>
              </a:ext>
            </a:extLst>
          </p:cNvPr>
          <p:cNvSpPr>
            <a:spLocks noGrp="1"/>
          </p:cNvSpPr>
          <p:nvPr>
            <p:ph type="title"/>
          </p:nvPr>
        </p:nvSpPr>
        <p:spPr/>
        <p:txBody>
          <a:bodyPr/>
          <a:lstStyle/>
          <a:p>
            <a:r>
              <a:rPr lang="en-US" noProof="0"/>
              <a:t>Click to edit Master title style</a:t>
            </a:r>
          </a:p>
        </p:txBody>
      </p:sp>
      <p:sp>
        <p:nvSpPr>
          <p:cNvPr id="8" name="Google Shape;1251;p56">
            <a:extLst>
              <a:ext uri="{FF2B5EF4-FFF2-40B4-BE49-F238E27FC236}">
                <a16:creationId xmlns:a16="http://schemas.microsoft.com/office/drawing/2014/main" id="{5BDBB369-4213-AA70-D2DD-33F4E9E1F195}"/>
              </a:ext>
            </a:extLst>
          </p:cNvPr>
          <p:cNvSpPr/>
          <p:nvPr userDrawn="1"/>
        </p:nvSpPr>
        <p:spPr>
          <a:xfrm>
            <a:off x="1072604" y="2550039"/>
            <a:ext cx="1622434" cy="1622434"/>
          </a:xfrm>
          <a:prstGeom prst="ellipse">
            <a:avLst/>
          </a:prstGeom>
          <a:solidFill>
            <a:schemeClr val="accent3">
              <a:lumMod val="20000"/>
              <a:lumOff val="80000"/>
            </a:schemeClr>
          </a:solidFill>
          <a:ln w="254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lang="en-US" sz="1800" noProof="0">
              <a:solidFill>
                <a:schemeClr val="lt1"/>
              </a:solidFill>
              <a:latin typeface="Karla"/>
              <a:ea typeface="Karla"/>
              <a:cs typeface="Karla"/>
              <a:sym typeface="Karla"/>
            </a:endParaRPr>
          </a:p>
        </p:txBody>
      </p:sp>
      <p:sp>
        <p:nvSpPr>
          <p:cNvPr id="10" name="Google Shape;1251;p56">
            <a:extLst>
              <a:ext uri="{FF2B5EF4-FFF2-40B4-BE49-F238E27FC236}">
                <a16:creationId xmlns:a16="http://schemas.microsoft.com/office/drawing/2014/main" id="{3BF27898-0ACC-24EB-589A-96F29C94157A}"/>
              </a:ext>
            </a:extLst>
          </p:cNvPr>
          <p:cNvSpPr/>
          <p:nvPr userDrawn="1"/>
        </p:nvSpPr>
        <p:spPr>
          <a:xfrm>
            <a:off x="3235665" y="2522510"/>
            <a:ext cx="1622434" cy="1622434"/>
          </a:xfrm>
          <a:prstGeom prst="ellipse">
            <a:avLst/>
          </a:prstGeom>
          <a:solidFill>
            <a:schemeClr val="accent3">
              <a:lumMod val="20000"/>
              <a:lumOff val="80000"/>
            </a:schemeClr>
          </a:solidFill>
          <a:ln w="254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lang="en-US" sz="1800" noProof="0">
              <a:solidFill>
                <a:schemeClr val="lt1"/>
              </a:solidFill>
              <a:latin typeface="Karla"/>
              <a:ea typeface="Karla"/>
              <a:cs typeface="Karla"/>
              <a:sym typeface="Karla"/>
            </a:endParaRPr>
          </a:p>
        </p:txBody>
      </p:sp>
      <p:sp>
        <p:nvSpPr>
          <p:cNvPr id="12" name="Google Shape;1251;p56">
            <a:extLst>
              <a:ext uri="{FF2B5EF4-FFF2-40B4-BE49-F238E27FC236}">
                <a16:creationId xmlns:a16="http://schemas.microsoft.com/office/drawing/2014/main" id="{62CA34BE-87A5-8F47-C395-886E6870CF67}"/>
              </a:ext>
            </a:extLst>
          </p:cNvPr>
          <p:cNvSpPr/>
          <p:nvPr userDrawn="1"/>
        </p:nvSpPr>
        <p:spPr>
          <a:xfrm>
            <a:off x="5415148" y="2513962"/>
            <a:ext cx="1622434" cy="1622434"/>
          </a:xfrm>
          <a:prstGeom prst="ellipse">
            <a:avLst/>
          </a:prstGeom>
          <a:solidFill>
            <a:schemeClr val="accent3">
              <a:lumMod val="20000"/>
              <a:lumOff val="80000"/>
            </a:schemeClr>
          </a:solidFill>
          <a:ln w="254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lang="en-US" sz="1800" noProof="0">
              <a:solidFill>
                <a:schemeClr val="lt1"/>
              </a:solidFill>
              <a:latin typeface="Karla"/>
              <a:ea typeface="Karla"/>
              <a:cs typeface="Karla"/>
              <a:sym typeface="Karla"/>
            </a:endParaRPr>
          </a:p>
        </p:txBody>
      </p:sp>
      <p:sp>
        <p:nvSpPr>
          <p:cNvPr id="14" name="Google Shape;1251;p56">
            <a:extLst>
              <a:ext uri="{FF2B5EF4-FFF2-40B4-BE49-F238E27FC236}">
                <a16:creationId xmlns:a16="http://schemas.microsoft.com/office/drawing/2014/main" id="{E432D5F8-7F62-B5A0-F3AC-814BFBEEB0ED}"/>
              </a:ext>
            </a:extLst>
          </p:cNvPr>
          <p:cNvSpPr/>
          <p:nvPr userDrawn="1"/>
        </p:nvSpPr>
        <p:spPr>
          <a:xfrm>
            <a:off x="7530416" y="2524926"/>
            <a:ext cx="1622434" cy="1622434"/>
          </a:xfrm>
          <a:prstGeom prst="ellipse">
            <a:avLst/>
          </a:prstGeom>
          <a:solidFill>
            <a:schemeClr val="accent3">
              <a:lumMod val="20000"/>
              <a:lumOff val="80000"/>
            </a:schemeClr>
          </a:solidFill>
          <a:ln w="254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lang="en-US" sz="1800" noProof="0">
              <a:solidFill>
                <a:schemeClr val="lt1"/>
              </a:solidFill>
              <a:latin typeface="Karla"/>
              <a:ea typeface="Karla"/>
              <a:cs typeface="Karla"/>
              <a:sym typeface="Karla"/>
            </a:endParaRPr>
          </a:p>
        </p:txBody>
      </p:sp>
      <p:sp>
        <p:nvSpPr>
          <p:cNvPr id="16" name="Google Shape;1251;p56">
            <a:extLst>
              <a:ext uri="{FF2B5EF4-FFF2-40B4-BE49-F238E27FC236}">
                <a16:creationId xmlns:a16="http://schemas.microsoft.com/office/drawing/2014/main" id="{FBCE3915-CF40-BF29-2DBB-D9F447CC7555}"/>
              </a:ext>
            </a:extLst>
          </p:cNvPr>
          <p:cNvSpPr/>
          <p:nvPr userDrawn="1"/>
        </p:nvSpPr>
        <p:spPr>
          <a:xfrm>
            <a:off x="9709899" y="2516378"/>
            <a:ext cx="1622434" cy="1622434"/>
          </a:xfrm>
          <a:prstGeom prst="ellipse">
            <a:avLst/>
          </a:prstGeom>
          <a:solidFill>
            <a:schemeClr val="accent3">
              <a:lumMod val="20000"/>
              <a:lumOff val="80000"/>
            </a:schemeClr>
          </a:solidFill>
          <a:ln w="254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lang="en-US" sz="1800" noProof="0">
              <a:solidFill>
                <a:schemeClr val="lt1"/>
              </a:solidFill>
              <a:latin typeface="Karla"/>
              <a:ea typeface="Karla"/>
              <a:cs typeface="Karla"/>
              <a:sym typeface="Karla"/>
            </a:endParaRPr>
          </a:p>
        </p:txBody>
      </p:sp>
      <p:sp>
        <p:nvSpPr>
          <p:cNvPr id="21" name="Text Placeholder 19">
            <a:extLst>
              <a:ext uri="{FF2B5EF4-FFF2-40B4-BE49-F238E27FC236}">
                <a16:creationId xmlns:a16="http://schemas.microsoft.com/office/drawing/2014/main" id="{811789E5-14E6-E7AB-C9D8-6E51B4544B23}"/>
              </a:ext>
            </a:extLst>
          </p:cNvPr>
          <p:cNvSpPr>
            <a:spLocks noGrp="1"/>
          </p:cNvSpPr>
          <p:nvPr>
            <p:ph type="body" sz="quarter" idx="13" hasCustomPrompt="1"/>
          </p:nvPr>
        </p:nvSpPr>
        <p:spPr>
          <a:xfrm>
            <a:off x="986726" y="2441448"/>
            <a:ext cx="1622425" cy="1622425"/>
          </a:xfrm>
          <a:prstGeom prst="ellipse">
            <a:avLst/>
          </a:prstGeom>
          <a:solidFill>
            <a:schemeClr val="accent3"/>
          </a:solidFill>
          <a:ln w="25400">
            <a:solidFill>
              <a:schemeClr val="tx1"/>
            </a:solidFill>
          </a:ln>
        </p:spPr>
        <p:txBody>
          <a:bodyPr anchor="ctr"/>
          <a:lstStyle>
            <a:lvl1pPr marL="0" indent="0" algn="ctr">
              <a:buNone/>
              <a:defRPr sz="5400">
                <a:solidFill>
                  <a:schemeClr val="bg1"/>
                </a:solidFill>
                <a:latin typeface="+mj-lt"/>
              </a:defRPr>
            </a:lvl1pPr>
          </a:lstStyle>
          <a:p>
            <a:pPr lvl="0"/>
            <a:r>
              <a:rPr lang="en-US" noProof="0"/>
              <a:t>0</a:t>
            </a:r>
          </a:p>
        </p:txBody>
      </p:sp>
      <p:sp>
        <p:nvSpPr>
          <p:cNvPr id="22" name="Text Placeholder 19">
            <a:extLst>
              <a:ext uri="{FF2B5EF4-FFF2-40B4-BE49-F238E27FC236}">
                <a16:creationId xmlns:a16="http://schemas.microsoft.com/office/drawing/2014/main" id="{AC40220B-3ED2-1841-92D5-C0056EF47402}"/>
              </a:ext>
            </a:extLst>
          </p:cNvPr>
          <p:cNvSpPr>
            <a:spLocks noGrp="1"/>
          </p:cNvSpPr>
          <p:nvPr>
            <p:ph type="body" sz="quarter" idx="14" hasCustomPrompt="1"/>
          </p:nvPr>
        </p:nvSpPr>
        <p:spPr>
          <a:xfrm>
            <a:off x="3154680" y="2441448"/>
            <a:ext cx="1622425" cy="1622425"/>
          </a:xfrm>
          <a:prstGeom prst="ellipse">
            <a:avLst/>
          </a:prstGeom>
          <a:solidFill>
            <a:schemeClr val="accent3"/>
          </a:solidFill>
          <a:ln w="25400">
            <a:solidFill>
              <a:schemeClr val="tx1"/>
            </a:solidFill>
          </a:ln>
        </p:spPr>
        <p:txBody>
          <a:bodyPr anchor="ctr"/>
          <a:lstStyle>
            <a:lvl1pPr marL="0" indent="0" algn="ctr">
              <a:buNone/>
              <a:defRPr sz="5400">
                <a:solidFill>
                  <a:schemeClr val="bg1"/>
                </a:solidFill>
                <a:latin typeface="+mj-lt"/>
              </a:defRPr>
            </a:lvl1pPr>
          </a:lstStyle>
          <a:p>
            <a:pPr lvl="0"/>
            <a:r>
              <a:rPr lang="en-US" noProof="0"/>
              <a:t>0</a:t>
            </a:r>
          </a:p>
        </p:txBody>
      </p:sp>
      <p:sp>
        <p:nvSpPr>
          <p:cNvPr id="23" name="Text Placeholder 19">
            <a:extLst>
              <a:ext uri="{FF2B5EF4-FFF2-40B4-BE49-F238E27FC236}">
                <a16:creationId xmlns:a16="http://schemas.microsoft.com/office/drawing/2014/main" id="{B8BC651C-16ED-1741-08D3-8BA2D618C650}"/>
              </a:ext>
            </a:extLst>
          </p:cNvPr>
          <p:cNvSpPr>
            <a:spLocks noGrp="1"/>
          </p:cNvSpPr>
          <p:nvPr>
            <p:ph type="body" sz="quarter" idx="15" hasCustomPrompt="1"/>
          </p:nvPr>
        </p:nvSpPr>
        <p:spPr>
          <a:xfrm>
            <a:off x="5330952" y="2441448"/>
            <a:ext cx="1622425" cy="1622425"/>
          </a:xfrm>
          <a:prstGeom prst="ellipse">
            <a:avLst/>
          </a:prstGeom>
          <a:solidFill>
            <a:schemeClr val="accent3"/>
          </a:solidFill>
          <a:ln w="25400">
            <a:solidFill>
              <a:schemeClr val="tx1"/>
            </a:solidFill>
          </a:ln>
        </p:spPr>
        <p:txBody>
          <a:bodyPr anchor="ctr"/>
          <a:lstStyle>
            <a:lvl1pPr marL="0" indent="0" algn="ctr">
              <a:buNone/>
              <a:defRPr sz="5400">
                <a:solidFill>
                  <a:schemeClr val="bg1"/>
                </a:solidFill>
                <a:latin typeface="+mj-lt"/>
              </a:defRPr>
            </a:lvl1pPr>
          </a:lstStyle>
          <a:p>
            <a:pPr lvl="0"/>
            <a:r>
              <a:rPr lang="en-US" noProof="0"/>
              <a:t>0</a:t>
            </a:r>
          </a:p>
        </p:txBody>
      </p:sp>
      <p:sp>
        <p:nvSpPr>
          <p:cNvPr id="24" name="Text Placeholder 19">
            <a:extLst>
              <a:ext uri="{FF2B5EF4-FFF2-40B4-BE49-F238E27FC236}">
                <a16:creationId xmlns:a16="http://schemas.microsoft.com/office/drawing/2014/main" id="{B42AFC50-5862-D501-9586-4A96D4DA667F}"/>
              </a:ext>
            </a:extLst>
          </p:cNvPr>
          <p:cNvSpPr>
            <a:spLocks noGrp="1"/>
          </p:cNvSpPr>
          <p:nvPr>
            <p:ph type="body" sz="quarter" idx="16" hasCustomPrompt="1"/>
          </p:nvPr>
        </p:nvSpPr>
        <p:spPr>
          <a:xfrm>
            <a:off x="7443216" y="2441448"/>
            <a:ext cx="1622425" cy="1622425"/>
          </a:xfrm>
          <a:prstGeom prst="ellipse">
            <a:avLst/>
          </a:prstGeom>
          <a:solidFill>
            <a:schemeClr val="accent3"/>
          </a:solidFill>
          <a:ln w="25400">
            <a:solidFill>
              <a:schemeClr val="tx1"/>
            </a:solidFill>
          </a:ln>
        </p:spPr>
        <p:txBody>
          <a:bodyPr anchor="ctr"/>
          <a:lstStyle>
            <a:lvl1pPr marL="0" indent="0" algn="ctr">
              <a:buNone/>
              <a:defRPr sz="5400">
                <a:solidFill>
                  <a:schemeClr val="bg1"/>
                </a:solidFill>
                <a:latin typeface="+mj-lt"/>
              </a:defRPr>
            </a:lvl1pPr>
          </a:lstStyle>
          <a:p>
            <a:pPr lvl="0"/>
            <a:r>
              <a:rPr lang="en-US" noProof="0"/>
              <a:t>0</a:t>
            </a:r>
          </a:p>
        </p:txBody>
      </p:sp>
      <p:sp>
        <p:nvSpPr>
          <p:cNvPr id="25" name="Text Placeholder 19">
            <a:extLst>
              <a:ext uri="{FF2B5EF4-FFF2-40B4-BE49-F238E27FC236}">
                <a16:creationId xmlns:a16="http://schemas.microsoft.com/office/drawing/2014/main" id="{45772425-B358-35A8-C707-76C81B500EDA}"/>
              </a:ext>
            </a:extLst>
          </p:cNvPr>
          <p:cNvSpPr>
            <a:spLocks noGrp="1"/>
          </p:cNvSpPr>
          <p:nvPr>
            <p:ph type="body" sz="quarter" idx="17" hasCustomPrompt="1"/>
          </p:nvPr>
        </p:nvSpPr>
        <p:spPr>
          <a:xfrm>
            <a:off x="9628632" y="2441448"/>
            <a:ext cx="1622425" cy="1622425"/>
          </a:xfrm>
          <a:prstGeom prst="ellipse">
            <a:avLst/>
          </a:prstGeom>
          <a:solidFill>
            <a:schemeClr val="accent3"/>
          </a:solidFill>
          <a:ln w="25400">
            <a:solidFill>
              <a:schemeClr val="tx1"/>
            </a:solidFill>
          </a:ln>
        </p:spPr>
        <p:txBody>
          <a:bodyPr anchor="ctr"/>
          <a:lstStyle>
            <a:lvl1pPr marL="0" indent="0" algn="ctr">
              <a:buNone/>
              <a:defRPr sz="5400">
                <a:solidFill>
                  <a:schemeClr val="bg1"/>
                </a:solidFill>
                <a:latin typeface="+mj-lt"/>
              </a:defRPr>
            </a:lvl1pPr>
          </a:lstStyle>
          <a:p>
            <a:pPr lvl="0"/>
            <a:r>
              <a:rPr lang="en-US" noProof="0"/>
              <a:t>0</a:t>
            </a:r>
          </a:p>
        </p:txBody>
      </p:sp>
      <p:sp>
        <p:nvSpPr>
          <p:cNvPr id="27" name="Text Placeholder 26">
            <a:extLst>
              <a:ext uri="{FF2B5EF4-FFF2-40B4-BE49-F238E27FC236}">
                <a16:creationId xmlns:a16="http://schemas.microsoft.com/office/drawing/2014/main" id="{B0B8A0CF-58B1-629F-C8DB-238E5114277C}"/>
              </a:ext>
            </a:extLst>
          </p:cNvPr>
          <p:cNvSpPr>
            <a:spLocks noGrp="1"/>
          </p:cNvSpPr>
          <p:nvPr>
            <p:ph type="body" sz="quarter" idx="18"/>
          </p:nvPr>
        </p:nvSpPr>
        <p:spPr>
          <a:xfrm>
            <a:off x="824102" y="4325112"/>
            <a:ext cx="1947672" cy="630936"/>
          </a:xfrm>
        </p:spPr>
        <p:txBody>
          <a:bodyPr/>
          <a:lstStyle>
            <a:lvl1pPr marL="0" indent="0" algn="ctr">
              <a:lnSpc>
                <a:spcPct val="120000"/>
              </a:lnSpc>
              <a:spcBef>
                <a:spcPts val="0"/>
              </a:spcBef>
              <a:buNone/>
              <a:defRPr sz="2000">
                <a:latin typeface="+mj-lt"/>
              </a:defRPr>
            </a:lvl1pPr>
          </a:lstStyle>
          <a:p>
            <a:pPr lvl="0"/>
            <a:r>
              <a:rPr lang="en-US" noProof="0"/>
              <a:t>Click to edit Master text styles</a:t>
            </a:r>
          </a:p>
        </p:txBody>
      </p:sp>
      <p:sp>
        <p:nvSpPr>
          <p:cNvPr id="28" name="Text Placeholder 26">
            <a:extLst>
              <a:ext uri="{FF2B5EF4-FFF2-40B4-BE49-F238E27FC236}">
                <a16:creationId xmlns:a16="http://schemas.microsoft.com/office/drawing/2014/main" id="{3973DBDD-5F4C-3094-B5AB-751AF360379C}"/>
              </a:ext>
            </a:extLst>
          </p:cNvPr>
          <p:cNvSpPr>
            <a:spLocks noGrp="1"/>
          </p:cNvSpPr>
          <p:nvPr>
            <p:ph type="body" sz="quarter" idx="19"/>
          </p:nvPr>
        </p:nvSpPr>
        <p:spPr>
          <a:xfrm>
            <a:off x="2992056" y="4326702"/>
            <a:ext cx="1947672" cy="630936"/>
          </a:xfrm>
        </p:spPr>
        <p:txBody>
          <a:bodyPr/>
          <a:lstStyle>
            <a:lvl1pPr marL="0" indent="0" algn="ctr">
              <a:lnSpc>
                <a:spcPct val="120000"/>
              </a:lnSpc>
              <a:spcBef>
                <a:spcPts val="0"/>
              </a:spcBef>
              <a:buNone/>
              <a:defRPr sz="2000">
                <a:latin typeface="+mj-lt"/>
              </a:defRPr>
            </a:lvl1pPr>
          </a:lstStyle>
          <a:p>
            <a:pPr lvl="0"/>
            <a:r>
              <a:rPr lang="en-US" noProof="0"/>
              <a:t>Click to edit Master text styles</a:t>
            </a:r>
          </a:p>
        </p:txBody>
      </p:sp>
      <p:sp>
        <p:nvSpPr>
          <p:cNvPr id="29" name="Text Placeholder 26">
            <a:extLst>
              <a:ext uri="{FF2B5EF4-FFF2-40B4-BE49-F238E27FC236}">
                <a16:creationId xmlns:a16="http://schemas.microsoft.com/office/drawing/2014/main" id="{6A7033DE-A188-7F2B-B42D-3B4334B2C4BE}"/>
              </a:ext>
            </a:extLst>
          </p:cNvPr>
          <p:cNvSpPr>
            <a:spLocks noGrp="1"/>
          </p:cNvSpPr>
          <p:nvPr>
            <p:ph type="body" sz="quarter" idx="20"/>
          </p:nvPr>
        </p:nvSpPr>
        <p:spPr>
          <a:xfrm>
            <a:off x="5168328" y="4313642"/>
            <a:ext cx="1947672" cy="630936"/>
          </a:xfrm>
        </p:spPr>
        <p:txBody>
          <a:bodyPr/>
          <a:lstStyle>
            <a:lvl1pPr marL="0" indent="0" algn="ctr">
              <a:lnSpc>
                <a:spcPct val="120000"/>
              </a:lnSpc>
              <a:spcBef>
                <a:spcPts val="0"/>
              </a:spcBef>
              <a:buNone/>
              <a:defRPr sz="2000">
                <a:latin typeface="+mj-lt"/>
              </a:defRPr>
            </a:lvl1pPr>
          </a:lstStyle>
          <a:p>
            <a:pPr lvl="0"/>
            <a:r>
              <a:rPr lang="en-US" noProof="0"/>
              <a:t>Click to edit Master text styles</a:t>
            </a:r>
          </a:p>
        </p:txBody>
      </p:sp>
      <p:sp>
        <p:nvSpPr>
          <p:cNvPr id="30" name="Text Placeholder 26">
            <a:extLst>
              <a:ext uri="{FF2B5EF4-FFF2-40B4-BE49-F238E27FC236}">
                <a16:creationId xmlns:a16="http://schemas.microsoft.com/office/drawing/2014/main" id="{82C8DA85-8265-9485-A51D-73E1629CC541}"/>
              </a:ext>
            </a:extLst>
          </p:cNvPr>
          <p:cNvSpPr>
            <a:spLocks noGrp="1"/>
          </p:cNvSpPr>
          <p:nvPr>
            <p:ph type="body" sz="quarter" idx="21"/>
          </p:nvPr>
        </p:nvSpPr>
        <p:spPr>
          <a:xfrm>
            <a:off x="7279858" y="4319944"/>
            <a:ext cx="1947672" cy="630936"/>
          </a:xfrm>
        </p:spPr>
        <p:txBody>
          <a:bodyPr/>
          <a:lstStyle>
            <a:lvl1pPr marL="0" indent="0" algn="ctr">
              <a:lnSpc>
                <a:spcPct val="120000"/>
              </a:lnSpc>
              <a:spcBef>
                <a:spcPts val="0"/>
              </a:spcBef>
              <a:buNone/>
              <a:defRPr sz="2000">
                <a:latin typeface="+mj-lt"/>
              </a:defRPr>
            </a:lvl1pPr>
          </a:lstStyle>
          <a:p>
            <a:pPr lvl="0"/>
            <a:r>
              <a:rPr lang="en-US" noProof="0"/>
              <a:t>Click to edit Master text styles</a:t>
            </a:r>
          </a:p>
        </p:txBody>
      </p:sp>
      <p:sp>
        <p:nvSpPr>
          <p:cNvPr id="31" name="Text Placeholder 26">
            <a:extLst>
              <a:ext uri="{FF2B5EF4-FFF2-40B4-BE49-F238E27FC236}">
                <a16:creationId xmlns:a16="http://schemas.microsoft.com/office/drawing/2014/main" id="{20594F27-59D4-99D2-77B5-71915573EDA4}"/>
              </a:ext>
            </a:extLst>
          </p:cNvPr>
          <p:cNvSpPr>
            <a:spLocks noGrp="1"/>
          </p:cNvSpPr>
          <p:nvPr>
            <p:ph type="body" sz="quarter" idx="22"/>
          </p:nvPr>
        </p:nvSpPr>
        <p:spPr>
          <a:xfrm>
            <a:off x="9466008" y="4319944"/>
            <a:ext cx="1947672" cy="630936"/>
          </a:xfrm>
        </p:spPr>
        <p:txBody>
          <a:bodyPr/>
          <a:lstStyle>
            <a:lvl1pPr marL="0" indent="0" algn="ctr">
              <a:lnSpc>
                <a:spcPct val="120000"/>
              </a:lnSpc>
              <a:spcBef>
                <a:spcPts val="0"/>
              </a:spcBef>
              <a:buNone/>
              <a:defRPr sz="2000">
                <a:latin typeface="+mj-lt"/>
              </a:defRPr>
            </a:lvl1pPr>
          </a:lstStyle>
          <a:p>
            <a:pPr lvl="0"/>
            <a:r>
              <a:rPr lang="en-US" noProof="0"/>
              <a:t>Click to edit Master text styles</a:t>
            </a:r>
          </a:p>
        </p:txBody>
      </p:sp>
      <p:sp>
        <p:nvSpPr>
          <p:cNvPr id="6" name="Slide Number Placeholder 5">
            <a:extLst>
              <a:ext uri="{FF2B5EF4-FFF2-40B4-BE49-F238E27FC236}">
                <a16:creationId xmlns:a16="http://schemas.microsoft.com/office/drawing/2014/main" id="{754CBAEF-CF24-7502-B796-D47DF23F28D4}"/>
              </a:ext>
            </a:extLst>
          </p:cNvPr>
          <p:cNvSpPr>
            <a:spLocks noGrp="1"/>
          </p:cNvSpPr>
          <p:nvPr>
            <p:ph type="sldNum" sz="quarter" idx="12"/>
          </p:nvPr>
        </p:nvSpPr>
        <p:spPr/>
        <p:txBody>
          <a:bodyPr/>
          <a:lstStyle/>
          <a:p>
            <a:fld id="{8D0AFDD5-844D-364D-8AEC-50CF4D36D55D}" type="slidenum">
              <a:rPr lang="en-US" noProof="0" smtClean="0"/>
              <a:t>‹#›</a:t>
            </a:fld>
            <a:endParaRPr lang="en-US" noProof="0"/>
          </a:p>
        </p:txBody>
      </p:sp>
      <p:sp>
        <p:nvSpPr>
          <p:cNvPr id="5" name="Footer Placeholder 4">
            <a:extLst>
              <a:ext uri="{FF2B5EF4-FFF2-40B4-BE49-F238E27FC236}">
                <a16:creationId xmlns:a16="http://schemas.microsoft.com/office/drawing/2014/main" id="{82D9E7CE-C596-EE32-BBFE-799C10EFBBB2}"/>
              </a:ext>
            </a:extLst>
          </p:cNvPr>
          <p:cNvSpPr>
            <a:spLocks noGrp="1"/>
          </p:cNvSpPr>
          <p:nvPr>
            <p:ph type="ftr" sz="quarter" idx="11"/>
          </p:nvPr>
        </p:nvSpPr>
        <p:spPr/>
        <p:txBody>
          <a:bodyPr/>
          <a:lstStyle/>
          <a:p>
            <a:r>
              <a:rPr lang="en-US" noProof="0"/>
              <a:t>Presentation title</a:t>
            </a:r>
          </a:p>
        </p:txBody>
      </p:sp>
      <p:sp>
        <p:nvSpPr>
          <p:cNvPr id="4" name="Date Placeholder 3">
            <a:extLst>
              <a:ext uri="{FF2B5EF4-FFF2-40B4-BE49-F238E27FC236}">
                <a16:creationId xmlns:a16="http://schemas.microsoft.com/office/drawing/2014/main" id="{7490B60C-999F-167B-3927-D752A0DE60A7}"/>
              </a:ext>
            </a:extLst>
          </p:cNvPr>
          <p:cNvSpPr>
            <a:spLocks noGrp="1"/>
          </p:cNvSpPr>
          <p:nvPr>
            <p:ph type="dt" sz="half" idx="10"/>
          </p:nvPr>
        </p:nvSpPr>
        <p:spPr/>
        <p:txBody>
          <a:bodyPr/>
          <a:lstStyle/>
          <a:p>
            <a:r>
              <a:rPr lang="en-US" noProof="0"/>
              <a:t>20XX</a:t>
            </a:r>
          </a:p>
        </p:txBody>
      </p:sp>
    </p:spTree>
    <p:extLst>
      <p:ext uri="{BB962C8B-B14F-4D97-AF65-F5344CB8AC3E}">
        <p14:creationId xmlns:p14="http://schemas.microsoft.com/office/powerpoint/2010/main" val="4535130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8" name="Google Shape;327;p33">
            <a:extLst>
              <a:ext uri="{FF2B5EF4-FFF2-40B4-BE49-F238E27FC236}">
                <a16:creationId xmlns:a16="http://schemas.microsoft.com/office/drawing/2014/main" id="{F51DD675-2DC4-A4BE-C624-3048A2E666B7}"/>
              </a:ext>
            </a:extLst>
          </p:cNvPr>
          <p:cNvSpPr/>
          <p:nvPr userDrawn="1"/>
        </p:nvSpPr>
        <p:spPr>
          <a:xfrm>
            <a:off x="809553" y="1012104"/>
            <a:ext cx="6957749" cy="5061732"/>
          </a:xfrm>
          <a:prstGeom prst="rect">
            <a:avLst/>
          </a:prstGeom>
          <a:solidFill>
            <a:schemeClr val="accent4"/>
          </a:solidFill>
          <a:ln w="254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lang="en-US" sz="1800" b="0" i="0" u="none" strike="noStrike" cap="none" noProof="0">
              <a:solidFill>
                <a:schemeClr val="lt1"/>
              </a:solidFill>
              <a:latin typeface="Karla"/>
              <a:ea typeface="Karla"/>
              <a:cs typeface="Karla"/>
              <a:sym typeface="Karla"/>
            </a:endParaRPr>
          </a:p>
        </p:txBody>
      </p:sp>
      <p:sp>
        <p:nvSpPr>
          <p:cNvPr id="12" name="Google Shape;328;p33">
            <a:extLst>
              <a:ext uri="{FF2B5EF4-FFF2-40B4-BE49-F238E27FC236}">
                <a16:creationId xmlns:a16="http://schemas.microsoft.com/office/drawing/2014/main" id="{A0952ED0-9FCB-B6D2-E806-E2663B8961D0}"/>
              </a:ext>
            </a:extLst>
          </p:cNvPr>
          <p:cNvSpPr/>
          <p:nvPr userDrawn="1"/>
        </p:nvSpPr>
        <p:spPr>
          <a:xfrm>
            <a:off x="600338" y="782757"/>
            <a:ext cx="6957749" cy="5061732"/>
          </a:xfrm>
          <a:prstGeom prst="rect">
            <a:avLst/>
          </a:prstGeom>
          <a:solidFill>
            <a:schemeClr val="accent5"/>
          </a:solidFill>
          <a:ln w="254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lang="en-US" sz="1800" b="0" i="0" u="none" strike="noStrike" cap="none" noProof="0">
              <a:solidFill>
                <a:schemeClr val="lt1"/>
              </a:solidFill>
              <a:latin typeface="Karla"/>
              <a:ea typeface="Karla"/>
              <a:cs typeface="Karla"/>
              <a:sym typeface="Karla"/>
            </a:endParaRPr>
          </a:p>
        </p:txBody>
      </p:sp>
      <p:sp>
        <p:nvSpPr>
          <p:cNvPr id="2" name="Title 1">
            <a:extLst>
              <a:ext uri="{FF2B5EF4-FFF2-40B4-BE49-F238E27FC236}">
                <a16:creationId xmlns:a16="http://schemas.microsoft.com/office/drawing/2014/main" id="{BF01426A-0740-2EB9-FC34-9C043459357E}"/>
              </a:ext>
            </a:extLst>
          </p:cNvPr>
          <p:cNvSpPr>
            <a:spLocks noGrp="1"/>
          </p:cNvSpPr>
          <p:nvPr>
            <p:ph type="title"/>
          </p:nvPr>
        </p:nvSpPr>
        <p:spPr>
          <a:xfrm>
            <a:off x="1389888" y="1719072"/>
            <a:ext cx="5038344" cy="1709928"/>
          </a:xfrm>
        </p:spPr>
        <p:txBody>
          <a:bodyPr/>
          <a:lstStyle>
            <a:lvl1pPr algn="l">
              <a:lnSpc>
                <a:spcPct val="90000"/>
              </a:lnSpc>
              <a:defRPr/>
            </a:lvl1pPr>
          </a:lstStyle>
          <a:p>
            <a:r>
              <a:rPr lang="en-US" noProof="0"/>
              <a:t>Click to edit Master title style</a:t>
            </a:r>
          </a:p>
        </p:txBody>
      </p:sp>
      <p:sp>
        <p:nvSpPr>
          <p:cNvPr id="10" name="Picture Placeholder 9">
            <a:extLst>
              <a:ext uri="{FF2B5EF4-FFF2-40B4-BE49-F238E27FC236}">
                <a16:creationId xmlns:a16="http://schemas.microsoft.com/office/drawing/2014/main" id="{0BC3CDDF-FEA3-712D-9071-515D264F06E7}"/>
              </a:ext>
            </a:extLst>
          </p:cNvPr>
          <p:cNvSpPr>
            <a:spLocks noGrp="1"/>
          </p:cNvSpPr>
          <p:nvPr>
            <p:ph type="pic" sz="quarter" idx="13"/>
          </p:nvPr>
        </p:nvSpPr>
        <p:spPr>
          <a:xfrm>
            <a:off x="8296656" y="0"/>
            <a:ext cx="3895344" cy="6858000"/>
          </a:xfrm>
          <a:solidFill>
            <a:schemeClr val="accent1"/>
          </a:solidFill>
        </p:spPr>
        <p:txBody>
          <a:bodyPr anchor="ctr"/>
          <a:lstStyle>
            <a:lvl1pPr marL="0" indent="0" algn="ctr">
              <a:buNone/>
              <a:defRPr/>
            </a:lvl1pPr>
          </a:lstStyle>
          <a:p>
            <a:r>
              <a:rPr lang="en-US" noProof="0"/>
              <a:t>Click icon to add picture</a:t>
            </a:r>
          </a:p>
        </p:txBody>
      </p:sp>
      <p:sp>
        <p:nvSpPr>
          <p:cNvPr id="3" name="Content Placeholder 2">
            <a:extLst>
              <a:ext uri="{FF2B5EF4-FFF2-40B4-BE49-F238E27FC236}">
                <a16:creationId xmlns:a16="http://schemas.microsoft.com/office/drawing/2014/main" id="{A00F6C1B-F86D-84E1-F13C-1A2310E172C3}"/>
              </a:ext>
            </a:extLst>
          </p:cNvPr>
          <p:cNvSpPr>
            <a:spLocks noGrp="1"/>
          </p:cNvSpPr>
          <p:nvPr>
            <p:ph idx="1"/>
          </p:nvPr>
        </p:nvSpPr>
        <p:spPr>
          <a:xfrm>
            <a:off x="1389888" y="3054096"/>
            <a:ext cx="5010912" cy="2130552"/>
          </a:xfrm>
        </p:spPr>
        <p:txBody>
          <a:bodyPr/>
          <a:lstStyle>
            <a:lvl1pPr marL="54864" indent="0">
              <a:lnSpc>
                <a:spcPct val="120000"/>
              </a:lnSpc>
              <a:spcBef>
                <a:spcPts val="0"/>
              </a:spcBef>
              <a:buNone/>
              <a:defRPr sz="1600"/>
            </a:lvl1pPr>
            <a:lvl2pPr>
              <a:defRPr sz="1400"/>
            </a:lvl2pPr>
            <a:lvl3pPr>
              <a:defRPr sz="1200"/>
            </a:lvl3pPr>
            <a:lvl4pPr>
              <a:defRPr sz="1100"/>
            </a:lvl4pPr>
            <a:lvl5pPr>
              <a:defRPr sz="1100"/>
            </a:lvl5pPr>
          </a:lstStyle>
          <a:p>
            <a:pPr lvl="0"/>
            <a:r>
              <a:rPr lang="en-US" noProof="0"/>
              <a:t>Click to edit Master text styles</a:t>
            </a:r>
          </a:p>
        </p:txBody>
      </p:sp>
      <p:cxnSp>
        <p:nvCxnSpPr>
          <p:cNvPr id="28" name="Straight Connector 27">
            <a:extLst>
              <a:ext uri="{FF2B5EF4-FFF2-40B4-BE49-F238E27FC236}">
                <a16:creationId xmlns:a16="http://schemas.microsoft.com/office/drawing/2014/main" id="{A4F7CD76-D087-685D-2E27-537F34D67EBE}"/>
              </a:ext>
            </a:extLst>
          </p:cNvPr>
          <p:cNvCxnSpPr>
            <a:cxnSpLocks/>
          </p:cNvCxnSpPr>
          <p:nvPr userDrawn="1"/>
        </p:nvCxnSpPr>
        <p:spPr>
          <a:xfrm>
            <a:off x="11276341" y="6528816"/>
            <a:ext cx="914400"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6" name="Slide Number Placeholder 5">
            <a:extLst>
              <a:ext uri="{FF2B5EF4-FFF2-40B4-BE49-F238E27FC236}">
                <a16:creationId xmlns:a16="http://schemas.microsoft.com/office/drawing/2014/main" id="{754CBAEF-CF24-7502-B796-D47DF23F28D4}"/>
              </a:ext>
            </a:extLst>
          </p:cNvPr>
          <p:cNvSpPr>
            <a:spLocks noGrp="1"/>
          </p:cNvSpPr>
          <p:nvPr>
            <p:ph type="sldNum" sz="quarter" idx="12"/>
          </p:nvPr>
        </p:nvSpPr>
        <p:spPr>
          <a:xfrm>
            <a:off x="3962400" y="6400904"/>
            <a:ext cx="365760" cy="246888"/>
          </a:xfrm>
        </p:spPr>
        <p:txBody>
          <a:bodyPr/>
          <a:lstStyle>
            <a:lvl1pPr>
              <a:defRPr>
                <a:solidFill>
                  <a:schemeClr val="bg1"/>
                </a:solidFill>
              </a:defRPr>
            </a:lvl1pPr>
          </a:lstStyle>
          <a:p>
            <a:fld id="{8D0AFDD5-844D-364D-8AEC-50CF4D36D55D}" type="slidenum">
              <a:rPr lang="en-US" noProof="0" smtClean="0"/>
              <a:pPr/>
              <a:t>‹#›</a:t>
            </a:fld>
            <a:endParaRPr lang="en-US" noProof="0"/>
          </a:p>
        </p:txBody>
      </p:sp>
      <p:grpSp>
        <p:nvGrpSpPr>
          <p:cNvPr id="13" name="Group 12">
            <a:extLst>
              <a:ext uri="{FF2B5EF4-FFF2-40B4-BE49-F238E27FC236}">
                <a16:creationId xmlns:a16="http://schemas.microsoft.com/office/drawing/2014/main" id="{0C63F889-82B6-D594-DA07-4C82AE33663F}"/>
              </a:ext>
            </a:extLst>
          </p:cNvPr>
          <p:cNvGrpSpPr/>
          <p:nvPr userDrawn="1"/>
        </p:nvGrpSpPr>
        <p:grpSpPr>
          <a:xfrm>
            <a:off x="0" y="6527001"/>
            <a:ext cx="8294153" cy="5617"/>
            <a:chOff x="0" y="6527001"/>
            <a:chExt cx="8294153" cy="5617"/>
          </a:xfrm>
        </p:grpSpPr>
        <p:cxnSp>
          <p:nvCxnSpPr>
            <p:cNvPr id="14" name="Straight Connector 13">
              <a:extLst>
                <a:ext uri="{FF2B5EF4-FFF2-40B4-BE49-F238E27FC236}">
                  <a16:creationId xmlns:a16="http://schemas.microsoft.com/office/drawing/2014/main" id="{3F4BFE95-6DCA-752C-0F0C-CCAF1A576CD0}"/>
                </a:ext>
              </a:extLst>
            </p:cNvPr>
            <p:cNvCxnSpPr>
              <a:cxnSpLocks/>
            </p:cNvCxnSpPr>
            <p:nvPr/>
          </p:nvCxnSpPr>
          <p:spPr>
            <a:xfrm>
              <a:off x="0" y="6527001"/>
              <a:ext cx="3935513" cy="5617"/>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3920C2FA-C2E7-21E2-09D0-3BA6B1BC2C1E}"/>
                </a:ext>
              </a:extLst>
            </p:cNvPr>
            <p:cNvCxnSpPr>
              <a:cxnSpLocks/>
            </p:cNvCxnSpPr>
            <p:nvPr/>
          </p:nvCxnSpPr>
          <p:spPr>
            <a:xfrm>
              <a:off x="4358640" y="6527001"/>
              <a:ext cx="3935513" cy="5617"/>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0962107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38D51F-4DA4-5AB7-6ACD-17065B86DE72}"/>
              </a:ext>
            </a:extLst>
          </p:cNvPr>
          <p:cNvSpPr>
            <a:spLocks noGrp="1"/>
          </p:cNvSpPr>
          <p:nvPr>
            <p:ph type="title"/>
          </p:nvPr>
        </p:nvSpPr>
        <p:spPr>
          <a:xfrm>
            <a:off x="731520" y="1947672"/>
            <a:ext cx="3017520" cy="1938528"/>
          </a:xfrm>
        </p:spPr>
        <p:txBody>
          <a:bodyPr anchor="t"/>
          <a:lstStyle>
            <a:lvl1pPr algn="l">
              <a:defRPr sz="6000"/>
            </a:lvl1pPr>
          </a:lstStyle>
          <a:p>
            <a:r>
              <a:rPr lang="en-US" noProof="0"/>
              <a:t>Click to edit Master title style</a:t>
            </a:r>
          </a:p>
        </p:txBody>
      </p:sp>
      <p:sp>
        <p:nvSpPr>
          <p:cNvPr id="3" name="Text Placeholder 2">
            <a:extLst>
              <a:ext uri="{FF2B5EF4-FFF2-40B4-BE49-F238E27FC236}">
                <a16:creationId xmlns:a16="http://schemas.microsoft.com/office/drawing/2014/main" id="{F4264711-7A11-A788-DD48-17D0C3B08384}"/>
              </a:ext>
            </a:extLst>
          </p:cNvPr>
          <p:cNvSpPr>
            <a:spLocks noGrp="1"/>
          </p:cNvSpPr>
          <p:nvPr>
            <p:ph type="body" idx="1"/>
          </p:nvPr>
        </p:nvSpPr>
        <p:spPr>
          <a:xfrm>
            <a:off x="758952" y="4279392"/>
            <a:ext cx="2980944" cy="402336"/>
          </a:xfrm>
        </p:spPr>
        <p:txBody>
          <a:bodyPr/>
          <a:lstStyle>
            <a:lvl1pPr marL="0" indent="0">
              <a:lnSpc>
                <a:spcPct val="100000"/>
              </a:lnSpc>
              <a:spcBef>
                <a:spcPts val="0"/>
              </a:spcBef>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noProof="0"/>
              <a:t>Click to edit Master text styles</a:t>
            </a:r>
          </a:p>
        </p:txBody>
      </p:sp>
      <p:sp>
        <p:nvSpPr>
          <p:cNvPr id="8" name="Google Shape;1251;p56">
            <a:extLst>
              <a:ext uri="{FF2B5EF4-FFF2-40B4-BE49-F238E27FC236}">
                <a16:creationId xmlns:a16="http://schemas.microsoft.com/office/drawing/2014/main" id="{9061A64A-DA6A-5D22-BE0B-94B0626A6CF1}"/>
              </a:ext>
            </a:extLst>
          </p:cNvPr>
          <p:cNvSpPr/>
          <p:nvPr userDrawn="1"/>
        </p:nvSpPr>
        <p:spPr>
          <a:xfrm>
            <a:off x="5102241" y="597060"/>
            <a:ext cx="5949692" cy="5949692"/>
          </a:xfrm>
          <a:prstGeom prst="ellipse">
            <a:avLst/>
          </a:prstGeom>
          <a:solidFill>
            <a:schemeClr val="accent2"/>
          </a:solidFill>
          <a:ln w="254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lang="en-US" sz="1800" noProof="0">
              <a:solidFill>
                <a:schemeClr val="lt1"/>
              </a:solidFill>
              <a:latin typeface="Karla"/>
              <a:ea typeface="Karla"/>
              <a:cs typeface="Karla"/>
              <a:sym typeface="Karla"/>
            </a:endParaRPr>
          </a:p>
        </p:txBody>
      </p:sp>
      <p:sp>
        <p:nvSpPr>
          <p:cNvPr id="10" name="Picture Placeholder 9">
            <a:extLst>
              <a:ext uri="{FF2B5EF4-FFF2-40B4-BE49-F238E27FC236}">
                <a16:creationId xmlns:a16="http://schemas.microsoft.com/office/drawing/2014/main" id="{E88E5310-5724-6031-306F-4110AC65EBDB}"/>
              </a:ext>
            </a:extLst>
          </p:cNvPr>
          <p:cNvSpPr>
            <a:spLocks noGrp="1" noChangeAspect="1"/>
          </p:cNvSpPr>
          <p:nvPr>
            <p:ph type="pic" sz="quarter" idx="10"/>
          </p:nvPr>
        </p:nvSpPr>
        <p:spPr>
          <a:xfrm>
            <a:off x="5001768" y="420624"/>
            <a:ext cx="5897880" cy="5897880"/>
          </a:xfrm>
          <a:prstGeom prst="ellipse">
            <a:avLst/>
          </a:prstGeom>
          <a:solidFill>
            <a:schemeClr val="accent1"/>
          </a:solidFill>
          <a:ln w="25400">
            <a:solidFill>
              <a:schemeClr val="tx1"/>
            </a:solidFill>
          </a:ln>
        </p:spPr>
        <p:txBody>
          <a:bodyPr anchor="ctr"/>
          <a:lstStyle>
            <a:lvl1pPr marL="0" indent="0" algn="ctr">
              <a:buNone/>
              <a:defRPr/>
            </a:lvl1pPr>
          </a:lstStyle>
          <a:p>
            <a:r>
              <a:rPr lang="en-US" noProof="0"/>
              <a:t>Click icon to add picture</a:t>
            </a:r>
          </a:p>
        </p:txBody>
      </p:sp>
    </p:spTree>
    <p:extLst>
      <p:ext uri="{BB962C8B-B14F-4D97-AF65-F5344CB8AC3E}">
        <p14:creationId xmlns:p14="http://schemas.microsoft.com/office/powerpoint/2010/main" val="33898665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01426A-0740-2EB9-FC34-9C043459357E}"/>
              </a:ext>
            </a:extLst>
          </p:cNvPr>
          <p:cNvSpPr>
            <a:spLocks noGrp="1"/>
          </p:cNvSpPr>
          <p:nvPr>
            <p:ph type="title"/>
          </p:nvPr>
        </p:nvSpPr>
        <p:spPr/>
        <p:txBody>
          <a:bodyPr/>
          <a:lstStyle/>
          <a:p>
            <a:r>
              <a:rPr lang="en-US" noProof="0"/>
              <a:t>Click to edit Master title style</a:t>
            </a:r>
          </a:p>
        </p:txBody>
      </p:sp>
      <p:sp>
        <p:nvSpPr>
          <p:cNvPr id="3" name="Content Placeholder 2">
            <a:extLst>
              <a:ext uri="{FF2B5EF4-FFF2-40B4-BE49-F238E27FC236}">
                <a16:creationId xmlns:a16="http://schemas.microsoft.com/office/drawing/2014/main" id="{A00F6C1B-F86D-84E1-F13C-1A2310E172C3}"/>
              </a:ext>
            </a:extLst>
          </p:cNvPr>
          <p:cNvSpPr>
            <a:spLocks noGrp="1"/>
          </p:cNvSpPr>
          <p:nvPr>
            <p:ph idx="1"/>
          </p:nvPr>
        </p:nvSpPr>
        <p:spPr>
          <a:xfrm>
            <a:off x="484632" y="1810512"/>
            <a:ext cx="11000232" cy="4160520"/>
          </a:xfrm>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Slide Number Placeholder 5">
            <a:extLst>
              <a:ext uri="{FF2B5EF4-FFF2-40B4-BE49-F238E27FC236}">
                <a16:creationId xmlns:a16="http://schemas.microsoft.com/office/drawing/2014/main" id="{754CBAEF-CF24-7502-B796-D47DF23F28D4}"/>
              </a:ext>
            </a:extLst>
          </p:cNvPr>
          <p:cNvSpPr>
            <a:spLocks noGrp="1"/>
          </p:cNvSpPr>
          <p:nvPr>
            <p:ph type="sldNum" sz="quarter" idx="12"/>
          </p:nvPr>
        </p:nvSpPr>
        <p:spPr/>
        <p:txBody>
          <a:bodyPr/>
          <a:lstStyle/>
          <a:p>
            <a:fld id="{8D0AFDD5-844D-364D-8AEC-50CF4D36D55D}" type="slidenum">
              <a:rPr lang="en-US" noProof="0" smtClean="0"/>
              <a:t>‹#›</a:t>
            </a:fld>
            <a:endParaRPr lang="en-US" noProof="0"/>
          </a:p>
        </p:txBody>
      </p:sp>
      <p:sp>
        <p:nvSpPr>
          <p:cNvPr id="5" name="Footer Placeholder 4">
            <a:extLst>
              <a:ext uri="{FF2B5EF4-FFF2-40B4-BE49-F238E27FC236}">
                <a16:creationId xmlns:a16="http://schemas.microsoft.com/office/drawing/2014/main" id="{82D9E7CE-C596-EE32-BBFE-799C10EFBBB2}"/>
              </a:ext>
            </a:extLst>
          </p:cNvPr>
          <p:cNvSpPr>
            <a:spLocks noGrp="1"/>
          </p:cNvSpPr>
          <p:nvPr>
            <p:ph type="ftr" sz="quarter" idx="11"/>
          </p:nvPr>
        </p:nvSpPr>
        <p:spPr/>
        <p:txBody>
          <a:bodyPr/>
          <a:lstStyle/>
          <a:p>
            <a:r>
              <a:rPr lang="en-US" noProof="0"/>
              <a:t>Presentation title</a:t>
            </a:r>
          </a:p>
        </p:txBody>
      </p:sp>
      <p:sp>
        <p:nvSpPr>
          <p:cNvPr id="4" name="Date Placeholder 3">
            <a:extLst>
              <a:ext uri="{FF2B5EF4-FFF2-40B4-BE49-F238E27FC236}">
                <a16:creationId xmlns:a16="http://schemas.microsoft.com/office/drawing/2014/main" id="{7490B60C-999F-167B-3927-D752A0DE60A7}"/>
              </a:ext>
            </a:extLst>
          </p:cNvPr>
          <p:cNvSpPr>
            <a:spLocks noGrp="1"/>
          </p:cNvSpPr>
          <p:nvPr>
            <p:ph type="dt" sz="half" idx="10"/>
          </p:nvPr>
        </p:nvSpPr>
        <p:spPr/>
        <p:txBody>
          <a:bodyPr/>
          <a:lstStyle/>
          <a:p>
            <a:r>
              <a:rPr lang="en-US" noProof="0"/>
              <a:t>20XX</a:t>
            </a:r>
          </a:p>
        </p:txBody>
      </p:sp>
    </p:spTree>
    <p:extLst>
      <p:ext uri="{BB962C8B-B14F-4D97-AF65-F5344CB8AC3E}">
        <p14:creationId xmlns:p14="http://schemas.microsoft.com/office/powerpoint/2010/main" val="18179381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Quote">
    <p:spTree>
      <p:nvGrpSpPr>
        <p:cNvPr id="1" name=""/>
        <p:cNvGrpSpPr/>
        <p:nvPr/>
      </p:nvGrpSpPr>
      <p:grpSpPr>
        <a:xfrm>
          <a:off x="0" y="0"/>
          <a:ext cx="0" cy="0"/>
          <a:chOff x="0" y="0"/>
          <a:chExt cx="0" cy="0"/>
        </a:xfrm>
      </p:grpSpPr>
      <p:sp>
        <p:nvSpPr>
          <p:cNvPr id="12" name="Google Shape;327;p33">
            <a:extLst>
              <a:ext uri="{FF2B5EF4-FFF2-40B4-BE49-F238E27FC236}">
                <a16:creationId xmlns:a16="http://schemas.microsoft.com/office/drawing/2014/main" id="{EA1EE280-E44E-F71B-ED1B-CA8CEDEE6175}"/>
              </a:ext>
            </a:extLst>
          </p:cNvPr>
          <p:cNvSpPr/>
          <p:nvPr userDrawn="1"/>
        </p:nvSpPr>
        <p:spPr>
          <a:xfrm>
            <a:off x="1087280" y="1161412"/>
            <a:ext cx="10221119" cy="4831742"/>
          </a:xfrm>
          <a:prstGeom prst="rect">
            <a:avLst/>
          </a:prstGeom>
          <a:solidFill>
            <a:schemeClr val="accent5"/>
          </a:solidFill>
          <a:ln w="254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lang="en-US" sz="1800" b="0" i="0" u="none" strike="noStrike" cap="none" noProof="0">
              <a:solidFill>
                <a:schemeClr val="accent2">
                  <a:lumMod val="20000"/>
                  <a:lumOff val="80000"/>
                </a:schemeClr>
              </a:solidFill>
              <a:latin typeface="Karla"/>
              <a:ea typeface="Karla"/>
              <a:cs typeface="Karla"/>
              <a:sym typeface="Karla"/>
            </a:endParaRPr>
          </a:p>
        </p:txBody>
      </p:sp>
      <p:sp>
        <p:nvSpPr>
          <p:cNvPr id="14" name="Google Shape;328;p33">
            <a:extLst>
              <a:ext uri="{FF2B5EF4-FFF2-40B4-BE49-F238E27FC236}">
                <a16:creationId xmlns:a16="http://schemas.microsoft.com/office/drawing/2014/main" id="{332C8624-D848-DF0C-9104-7A2655E4A0FE}"/>
              </a:ext>
            </a:extLst>
          </p:cNvPr>
          <p:cNvSpPr/>
          <p:nvPr userDrawn="1"/>
        </p:nvSpPr>
        <p:spPr>
          <a:xfrm>
            <a:off x="858371" y="800100"/>
            <a:ext cx="10221119" cy="4953001"/>
          </a:xfrm>
          <a:prstGeom prst="rect">
            <a:avLst/>
          </a:prstGeom>
          <a:solidFill>
            <a:schemeClr val="accent4"/>
          </a:solidFill>
          <a:ln w="254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lang="en-US" sz="1800" b="0" i="0" u="none" strike="noStrike" cap="none" noProof="0">
              <a:solidFill>
                <a:schemeClr val="lt1"/>
              </a:solidFill>
              <a:latin typeface="Karla"/>
              <a:ea typeface="Karla"/>
              <a:cs typeface="Karla"/>
              <a:sym typeface="Karla"/>
            </a:endParaRPr>
          </a:p>
        </p:txBody>
      </p:sp>
      <p:sp>
        <p:nvSpPr>
          <p:cNvPr id="2" name="Title 1">
            <a:extLst>
              <a:ext uri="{FF2B5EF4-FFF2-40B4-BE49-F238E27FC236}">
                <a16:creationId xmlns:a16="http://schemas.microsoft.com/office/drawing/2014/main" id="{BF01426A-0740-2EB9-FC34-9C043459357E}"/>
              </a:ext>
            </a:extLst>
          </p:cNvPr>
          <p:cNvSpPr>
            <a:spLocks noGrp="1"/>
          </p:cNvSpPr>
          <p:nvPr>
            <p:ph type="title"/>
          </p:nvPr>
        </p:nvSpPr>
        <p:spPr>
          <a:xfrm>
            <a:off x="2862072" y="2322576"/>
            <a:ext cx="6473952" cy="1901952"/>
          </a:xfrm>
        </p:spPr>
        <p:txBody>
          <a:bodyPr anchor="ctr"/>
          <a:lstStyle>
            <a:lvl1pPr algn="l">
              <a:lnSpc>
                <a:spcPct val="90000"/>
              </a:lnSpc>
              <a:defRPr sz="4000"/>
            </a:lvl1pPr>
          </a:lstStyle>
          <a:p>
            <a:r>
              <a:rPr lang="en-US" noProof="0"/>
              <a:t>Click to edit Master title style</a:t>
            </a:r>
          </a:p>
        </p:txBody>
      </p:sp>
      <p:sp>
        <p:nvSpPr>
          <p:cNvPr id="18" name="Text Placeholder 15">
            <a:extLst>
              <a:ext uri="{FF2B5EF4-FFF2-40B4-BE49-F238E27FC236}">
                <a16:creationId xmlns:a16="http://schemas.microsoft.com/office/drawing/2014/main" id="{4817D722-78FF-E98D-229F-DDC8146F5572}"/>
              </a:ext>
            </a:extLst>
          </p:cNvPr>
          <p:cNvSpPr>
            <a:spLocks noGrp="1"/>
          </p:cNvSpPr>
          <p:nvPr>
            <p:ph type="body" sz="quarter" idx="15" hasCustomPrompt="1"/>
          </p:nvPr>
        </p:nvSpPr>
        <p:spPr>
          <a:xfrm>
            <a:off x="1027874" y="809103"/>
            <a:ext cx="1798955" cy="2062163"/>
          </a:xfrm>
        </p:spPr>
        <p:txBody>
          <a:bodyPr anchor="t"/>
          <a:lstStyle>
            <a:lvl1pPr marL="0" indent="0">
              <a:buNone/>
              <a:defRPr sz="25000" b="1">
                <a:solidFill>
                  <a:schemeClr val="tx2"/>
                </a:solidFill>
                <a:latin typeface="+mj-lt"/>
              </a:defRPr>
            </a:lvl1pPr>
          </a:lstStyle>
          <a:p>
            <a:pPr lvl="0"/>
            <a:r>
              <a:rPr lang="en-US" noProof="0"/>
              <a:t>“</a:t>
            </a:r>
          </a:p>
        </p:txBody>
      </p:sp>
      <p:sp>
        <p:nvSpPr>
          <p:cNvPr id="3" name="Content Placeholder 2">
            <a:extLst>
              <a:ext uri="{FF2B5EF4-FFF2-40B4-BE49-F238E27FC236}">
                <a16:creationId xmlns:a16="http://schemas.microsoft.com/office/drawing/2014/main" id="{A00F6C1B-F86D-84E1-F13C-1A2310E172C3}"/>
              </a:ext>
            </a:extLst>
          </p:cNvPr>
          <p:cNvSpPr>
            <a:spLocks noGrp="1"/>
          </p:cNvSpPr>
          <p:nvPr>
            <p:ph idx="1"/>
          </p:nvPr>
        </p:nvSpPr>
        <p:spPr>
          <a:xfrm>
            <a:off x="2862072" y="4334256"/>
            <a:ext cx="2340864" cy="585216"/>
          </a:xfrm>
        </p:spPr>
        <p:txBody>
          <a:bodyPr/>
          <a:lstStyle>
            <a:lvl1pPr marL="0" indent="0">
              <a:lnSpc>
                <a:spcPct val="100000"/>
              </a:lnSpc>
              <a:spcBef>
                <a:spcPts val="0"/>
              </a:spcBef>
              <a:buNone/>
              <a:defRPr sz="2000"/>
            </a:lvl1pPr>
          </a:lstStyle>
          <a:p>
            <a:pPr lvl="0"/>
            <a:r>
              <a:rPr lang="en-US" noProof="0"/>
              <a:t>Click to edit Master text styles</a:t>
            </a:r>
          </a:p>
        </p:txBody>
      </p:sp>
      <p:sp>
        <p:nvSpPr>
          <p:cNvPr id="17" name="Text Placeholder 15">
            <a:extLst>
              <a:ext uri="{FF2B5EF4-FFF2-40B4-BE49-F238E27FC236}">
                <a16:creationId xmlns:a16="http://schemas.microsoft.com/office/drawing/2014/main" id="{F9A35D83-86B3-5132-45B2-6382E8F3A4C2}"/>
              </a:ext>
            </a:extLst>
          </p:cNvPr>
          <p:cNvSpPr>
            <a:spLocks noGrp="1"/>
          </p:cNvSpPr>
          <p:nvPr>
            <p:ph type="body" sz="quarter" idx="14" hasCustomPrompt="1"/>
          </p:nvPr>
        </p:nvSpPr>
        <p:spPr>
          <a:xfrm>
            <a:off x="9281160" y="3957272"/>
            <a:ext cx="1798955" cy="2062163"/>
          </a:xfrm>
        </p:spPr>
        <p:txBody>
          <a:bodyPr/>
          <a:lstStyle>
            <a:lvl1pPr marL="0" indent="0">
              <a:buNone/>
              <a:defRPr sz="25000" b="1">
                <a:solidFill>
                  <a:schemeClr val="tx2"/>
                </a:solidFill>
                <a:latin typeface="+mj-lt"/>
              </a:defRPr>
            </a:lvl1pPr>
          </a:lstStyle>
          <a:p>
            <a:pPr lvl="0"/>
            <a:r>
              <a:rPr lang="en-US" noProof="0"/>
              <a:t>”</a:t>
            </a:r>
          </a:p>
        </p:txBody>
      </p:sp>
      <p:sp>
        <p:nvSpPr>
          <p:cNvPr id="7" name="Date Placeholder 6">
            <a:extLst>
              <a:ext uri="{FF2B5EF4-FFF2-40B4-BE49-F238E27FC236}">
                <a16:creationId xmlns:a16="http://schemas.microsoft.com/office/drawing/2014/main" id="{C1F53ABF-1C17-E7D0-EEB7-468CEDF285C7}"/>
              </a:ext>
            </a:extLst>
          </p:cNvPr>
          <p:cNvSpPr>
            <a:spLocks noGrp="1"/>
          </p:cNvSpPr>
          <p:nvPr>
            <p:ph type="dt" sz="half" idx="16"/>
          </p:nvPr>
        </p:nvSpPr>
        <p:spPr/>
        <p:txBody>
          <a:bodyPr/>
          <a:lstStyle/>
          <a:p>
            <a:r>
              <a:rPr lang="en-US" noProof="0"/>
              <a:t>20XX</a:t>
            </a:r>
          </a:p>
        </p:txBody>
      </p:sp>
      <p:sp>
        <p:nvSpPr>
          <p:cNvPr id="8" name="Footer Placeholder 7">
            <a:extLst>
              <a:ext uri="{FF2B5EF4-FFF2-40B4-BE49-F238E27FC236}">
                <a16:creationId xmlns:a16="http://schemas.microsoft.com/office/drawing/2014/main" id="{86A64DF1-77A3-B856-5F46-12724706B8A1}"/>
              </a:ext>
            </a:extLst>
          </p:cNvPr>
          <p:cNvSpPr>
            <a:spLocks noGrp="1"/>
          </p:cNvSpPr>
          <p:nvPr>
            <p:ph type="ftr" sz="quarter" idx="17"/>
          </p:nvPr>
        </p:nvSpPr>
        <p:spPr/>
        <p:txBody>
          <a:bodyPr/>
          <a:lstStyle/>
          <a:p>
            <a:r>
              <a:rPr lang="en-US" noProof="0"/>
              <a:t>Presentation title</a:t>
            </a:r>
          </a:p>
        </p:txBody>
      </p:sp>
      <p:sp>
        <p:nvSpPr>
          <p:cNvPr id="9" name="Slide Number Placeholder 8">
            <a:extLst>
              <a:ext uri="{FF2B5EF4-FFF2-40B4-BE49-F238E27FC236}">
                <a16:creationId xmlns:a16="http://schemas.microsoft.com/office/drawing/2014/main" id="{D8961FC7-9CAD-4B2D-A8F6-C172AF6D5EB1}"/>
              </a:ext>
            </a:extLst>
          </p:cNvPr>
          <p:cNvSpPr>
            <a:spLocks noGrp="1"/>
          </p:cNvSpPr>
          <p:nvPr>
            <p:ph type="sldNum" sz="quarter" idx="18"/>
          </p:nvPr>
        </p:nvSpPr>
        <p:spPr/>
        <p:txBody>
          <a:bodyPr/>
          <a:lstStyle/>
          <a:p>
            <a:fld id="{8D0AFDD5-844D-364D-8AEC-50CF4D36D55D}" type="slidenum">
              <a:rPr lang="en-US" noProof="0" smtClean="0"/>
              <a:pPr/>
              <a:t>‹#›</a:t>
            </a:fld>
            <a:endParaRPr lang="en-US" noProof="0"/>
          </a:p>
        </p:txBody>
      </p:sp>
    </p:spTree>
    <p:extLst>
      <p:ext uri="{BB962C8B-B14F-4D97-AF65-F5344CB8AC3E}">
        <p14:creationId xmlns:p14="http://schemas.microsoft.com/office/powerpoint/2010/main" val="26048336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eam x4">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7FDA4E-49F9-223C-DA55-A79802EE1883}"/>
              </a:ext>
            </a:extLst>
          </p:cNvPr>
          <p:cNvSpPr>
            <a:spLocks noGrp="1"/>
          </p:cNvSpPr>
          <p:nvPr>
            <p:ph type="title"/>
          </p:nvPr>
        </p:nvSpPr>
        <p:spPr/>
        <p:txBody>
          <a:bodyPr/>
          <a:lstStyle>
            <a:lvl1pPr>
              <a:defRPr>
                <a:solidFill>
                  <a:schemeClr val="bg1"/>
                </a:solidFill>
              </a:defRPr>
            </a:lvl1pPr>
          </a:lstStyle>
          <a:p>
            <a:r>
              <a:rPr lang="en-US" noProof="0"/>
              <a:t>Click to edit Master title style</a:t>
            </a:r>
          </a:p>
        </p:txBody>
      </p:sp>
      <p:sp>
        <p:nvSpPr>
          <p:cNvPr id="7" name="Google Shape;1149;p53">
            <a:extLst>
              <a:ext uri="{FF2B5EF4-FFF2-40B4-BE49-F238E27FC236}">
                <a16:creationId xmlns:a16="http://schemas.microsoft.com/office/drawing/2014/main" id="{E21113D2-FC9F-27EC-7A45-E8F7695D1407}"/>
              </a:ext>
            </a:extLst>
          </p:cNvPr>
          <p:cNvSpPr/>
          <p:nvPr userDrawn="1"/>
        </p:nvSpPr>
        <p:spPr>
          <a:xfrm>
            <a:off x="694922" y="2330750"/>
            <a:ext cx="2542032" cy="3200400"/>
          </a:xfrm>
          <a:prstGeom prst="rect">
            <a:avLst/>
          </a:prstGeom>
          <a:solidFill>
            <a:schemeClr val="accent4"/>
          </a:solidFill>
          <a:ln w="254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lang="en-US" sz="1800" noProof="0">
              <a:solidFill>
                <a:schemeClr val="lt1"/>
              </a:solidFill>
              <a:latin typeface="Karla"/>
              <a:ea typeface="Karla"/>
              <a:cs typeface="Karla"/>
              <a:sym typeface="Karla"/>
            </a:endParaRPr>
          </a:p>
        </p:txBody>
      </p:sp>
      <p:sp>
        <p:nvSpPr>
          <p:cNvPr id="9" name="Google Shape;1149;p53">
            <a:extLst>
              <a:ext uri="{FF2B5EF4-FFF2-40B4-BE49-F238E27FC236}">
                <a16:creationId xmlns:a16="http://schemas.microsoft.com/office/drawing/2014/main" id="{AD0B836B-7152-D6F5-7044-4B3B321454F5}"/>
              </a:ext>
            </a:extLst>
          </p:cNvPr>
          <p:cNvSpPr/>
          <p:nvPr userDrawn="1"/>
        </p:nvSpPr>
        <p:spPr>
          <a:xfrm>
            <a:off x="3541000" y="2330750"/>
            <a:ext cx="2542032" cy="3200400"/>
          </a:xfrm>
          <a:prstGeom prst="rect">
            <a:avLst/>
          </a:prstGeom>
          <a:solidFill>
            <a:schemeClr val="accent4"/>
          </a:solidFill>
          <a:ln w="254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lang="en-US" sz="1800" noProof="0">
              <a:solidFill>
                <a:schemeClr val="lt1"/>
              </a:solidFill>
              <a:latin typeface="Karla"/>
              <a:ea typeface="Karla"/>
              <a:cs typeface="Karla"/>
              <a:sym typeface="Karla"/>
            </a:endParaRPr>
          </a:p>
        </p:txBody>
      </p:sp>
      <p:sp>
        <p:nvSpPr>
          <p:cNvPr id="11" name="Google Shape;1149;p53">
            <a:extLst>
              <a:ext uri="{FF2B5EF4-FFF2-40B4-BE49-F238E27FC236}">
                <a16:creationId xmlns:a16="http://schemas.microsoft.com/office/drawing/2014/main" id="{65518B88-F549-D8C7-0CD2-91E7CABE5E13}"/>
              </a:ext>
            </a:extLst>
          </p:cNvPr>
          <p:cNvSpPr/>
          <p:nvPr userDrawn="1"/>
        </p:nvSpPr>
        <p:spPr>
          <a:xfrm>
            <a:off x="6387080" y="2328404"/>
            <a:ext cx="2542032" cy="3200400"/>
          </a:xfrm>
          <a:prstGeom prst="rect">
            <a:avLst/>
          </a:prstGeom>
          <a:solidFill>
            <a:schemeClr val="accent4"/>
          </a:solidFill>
          <a:ln w="254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lang="en-US" sz="1800" noProof="0">
              <a:solidFill>
                <a:schemeClr val="lt1"/>
              </a:solidFill>
              <a:latin typeface="Karla"/>
              <a:ea typeface="Karla"/>
              <a:cs typeface="Karla"/>
              <a:sym typeface="Karla"/>
            </a:endParaRPr>
          </a:p>
        </p:txBody>
      </p:sp>
      <p:sp>
        <p:nvSpPr>
          <p:cNvPr id="13" name="Google Shape;1149;p53">
            <a:extLst>
              <a:ext uri="{FF2B5EF4-FFF2-40B4-BE49-F238E27FC236}">
                <a16:creationId xmlns:a16="http://schemas.microsoft.com/office/drawing/2014/main" id="{EF098B7F-7320-E28C-D4A0-9C0D6072BDA7}"/>
              </a:ext>
            </a:extLst>
          </p:cNvPr>
          <p:cNvSpPr/>
          <p:nvPr userDrawn="1"/>
        </p:nvSpPr>
        <p:spPr>
          <a:xfrm>
            <a:off x="9233158" y="2328404"/>
            <a:ext cx="2542032" cy="3200400"/>
          </a:xfrm>
          <a:prstGeom prst="rect">
            <a:avLst/>
          </a:prstGeom>
          <a:solidFill>
            <a:schemeClr val="accent4"/>
          </a:solidFill>
          <a:ln w="254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lang="en-US" sz="1800" noProof="0">
              <a:solidFill>
                <a:schemeClr val="lt1"/>
              </a:solidFill>
              <a:latin typeface="Karla"/>
              <a:ea typeface="Karla"/>
              <a:cs typeface="Karla"/>
              <a:sym typeface="Karla"/>
            </a:endParaRPr>
          </a:p>
        </p:txBody>
      </p:sp>
      <p:sp>
        <p:nvSpPr>
          <p:cNvPr id="25" name="Text Placeholder 24">
            <a:extLst>
              <a:ext uri="{FF2B5EF4-FFF2-40B4-BE49-F238E27FC236}">
                <a16:creationId xmlns:a16="http://schemas.microsoft.com/office/drawing/2014/main" id="{2349526F-21BB-B06B-612E-8AAA322B41DD}"/>
              </a:ext>
            </a:extLst>
          </p:cNvPr>
          <p:cNvSpPr>
            <a:spLocks noGrp="1"/>
          </p:cNvSpPr>
          <p:nvPr>
            <p:ph type="body" sz="quarter" idx="14"/>
          </p:nvPr>
        </p:nvSpPr>
        <p:spPr>
          <a:xfrm>
            <a:off x="565816" y="2193042"/>
            <a:ext cx="2514600" cy="3200400"/>
          </a:xfrm>
          <a:solidFill>
            <a:schemeClr val="accent5"/>
          </a:solidFill>
          <a:ln w="25400">
            <a:solidFill>
              <a:schemeClr val="dk1"/>
            </a:solidFill>
          </a:ln>
        </p:spPr>
        <p:txBody>
          <a:bodyPr tIns="2377440"/>
          <a:lstStyle>
            <a:lvl1pPr marL="0" indent="0" algn="ctr">
              <a:buFont typeface="Arial" panose="020B0604020202020204" pitchFamily="34" charset="0"/>
              <a:buNone/>
              <a:defRPr sz="2000">
                <a:latin typeface="+mj-lt"/>
              </a:defRPr>
            </a:lvl1pPr>
          </a:lstStyle>
          <a:p>
            <a:pPr lvl="0"/>
            <a:r>
              <a:rPr lang="en-US" noProof="0"/>
              <a:t>Click to edit Master text styles</a:t>
            </a:r>
          </a:p>
        </p:txBody>
      </p:sp>
      <p:sp>
        <p:nvSpPr>
          <p:cNvPr id="23" name="Picture Placeholder 22">
            <a:extLst>
              <a:ext uri="{FF2B5EF4-FFF2-40B4-BE49-F238E27FC236}">
                <a16:creationId xmlns:a16="http://schemas.microsoft.com/office/drawing/2014/main" id="{99DE91A1-A01A-B800-F6EB-C013020202CF}"/>
              </a:ext>
            </a:extLst>
          </p:cNvPr>
          <p:cNvSpPr>
            <a:spLocks noGrp="1"/>
          </p:cNvSpPr>
          <p:nvPr>
            <p:ph type="pic" sz="quarter" idx="13"/>
          </p:nvPr>
        </p:nvSpPr>
        <p:spPr>
          <a:xfrm>
            <a:off x="579532" y="2193042"/>
            <a:ext cx="2487168" cy="2103120"/>
          </a:xfrm>
          <a:ln w="25400">
            <a:solidFill>
              <a:schemeClr val="tx1"/>
            </a:solidFill>
          </a:ln>
        </p:spPr>
        <p:txBody>
          <a:bodyPr anchor="ctr"/>
          <a:lstStyle>
            <a:lvl1pPr marL="0" indent="0" algn="ctr">
              <a:buNone/>
              <a:defRPr sz="1600"/>
            </a:lvl1pPr>
          </a:lstStyle>
          <a:p>
            <a:r>
              <a:rPr lang="en-US" noProof="0"/>
              <a:t>Click icon to add picture</a:t>
            </a:r>
          </a:p>
        </p:txBody>
      </p:sp>
      <p:sp>
        <p:nvSpPr>
          <p:cNvPr id="28" name="Text Placeholder 26">
            <a:extLst>
              <a:ext uri="{FF2B5EF4-FFF2-40B4-BE49-F238E27FC236}">
                <a16:creationId xmlns:a16="http://schemas.microsoft.com/office/drawing/2014/main" id="{733EF8C8-3849-9C80-1F6E-7038D1134789}"/>
              </a:ext>
            </a:extLst>
          </p:cNvPr>
          <p:cNvSpPr>
            <a:spLocks noGrp="1"/>
          </p:cNvSpPr>
          <p:nvPr>
            <p:ph type="body" sz="quarter" idx="15"/>
          </p:nvPr>
        </p:nvSpPr>
        <p:spPr>
          <a:xfrm>
            <a:off x="580220" y="4846546"/>
            <a:ext cx="2514600" cy="338328"/>
          </a:xfrm>
        </p:spPr>
        <p:txBody>
          <a:bodyPr/>
          <a:lstStyle>
            <a:lvl1pPr marL="0" indent="0" algn="ctr">
              <a:lnSpc>
                <a:spcPct val="100000"/>
              </a:lnSpc>
              <a:spcBef>
                <a:spcPts val="0"/>
              </a:spcBef>
              <a:buNone/>
              <a:defRPr sz="1600"/>
            </a:lvl1pPr>
          </a:lstStyle>
          <a:p>
            <a:pPr lvl="0"/>
            <a:r>
              <a:rPr lang="en-US" noProof="0"/>
              <a:t>Click to edit Master text styles</a:t>
            </a:r>
          </a:p>
        </p:txBody>
      </p:sp>
      <p:sp>
        <p:nvSpPr>
          <p:cNvPr id="29" name="Text Placeholder 24">
            <a:extLst>
              <a:ext uri="{FF2B5EF4-FFF2-40B4-BE49-F238E27FC236}">
                <a16:creationId xmlns:a16="http://schemas.microsoft.com/office/drawing/2014/main" id="{32F8A8CA-E278-E129-A09C-8C4B7CCA2DE2}"/>
              </a:ext>
            </a:extLst>
          </p:cNvPr>
          <p:cNvSpPr>
            <a:spLocks noGrp="1"/>
          </p:cNvSpPr>
          <p:nvPr>
            <p:ph type="body" sz="quarter" idx="16"/>
          </p:nvPr>
        </p:nvSpPr>
        <p:spPr>
          <a:xfrm>
            <a:off x="3419856" y="2193042"/>
            <a:ext cx="2514600" cy="3200400"/>
          </a:xfrm>
          <a:solidFill>
            <a:schemeClr val="accent5"/>
          </a:solidFill>
          <a:ln w="25400">
            <a:solidFill>
              <a:schemeClr val="dk1"/>
            </a:solidFill>
          </a:ln>
        </p:spPr>
        <p:txBody>
          <a:bodyPr tIns="2377440"/>
          <a:lstStyle>
            <a:lvl1pPr marL="0" indent="0" algn="ctr">
              <a:buFont typeface="Arial" panose="020B0604020202020204" pitchFamily="34" charset="0"/>
              <a:buNone/>
              <a:defRPr sz="2000">
                <a:latin typeface="+mj-lt"/>
              </a:defRPr>
            </a:lvl1pPr>
          </a:lstStyle>
          <a:p>
            <a:pPr lvl="0"/>
            <a:r>
              <a:rPr lang="en-US" noProof="0"/>
              <a:t>Click to edit Master text styles</a:t>
            </a:r>
          </a:p>
        </p:txBody>
      </p:sp>
      <p:sp>
        <p:nvSpPr>
          <p:cNvPr id="30" name="Picture Placeholder 22">
            <a:extLst>
              <a:ext uri="{FF2B5EF4-FFF2-40B4-BE49-F238E27FC236}">
                <a16:creationId xmlns:a16="http://schemas.microsoft.com/office/drawing/2014/main" id="{3CFBF841-C094-5FA8-63F2-F5DA37C0359A}"/>
              </a:ext>
            </a:extLst>
          </p:cNvPr>
          <p:cNvSpPr>
            <a:spLocks noGrp="1"/>
          </p:cNvSpPr>
          <p:nvPr>
            <p:ph type="pic" sz="quarter" idx="17"/>
          </p:nvPr>
        </p:nvSpPr>
        <p:spPr>
          <a:xfrm>
            <a:off x="3433572" y="2193042"/>
            <a:ext cx="2487168" cy="2103120"/>
          </a:xfrm>
          <a:ln w="25400">
            <a:solidFill>
              <a:schemeClr val="tx1"/>
            </a:solidFill>
          </a:ln>
        </p:spPr>
        <p:txBody>
          <a:bodyPr anchor="ctr"/>
          <a:lstStyle>
            <a:lvl1pPr marL="0" indent="0" algn="ctr">
              <a:buNone/>
              <a:defRPr sz="1600"/>
            </a:lvl1pPr>
          </a:lstStyle>
          <a:p>
            <a:r>
              <a:rPr lang="en-US" noProof="0"/>
              <a:t>Click icon to add picture</a:t>
            </a:r>
          </a:p>
        </p:txBody>
      </p:sp>
      <p:sp>
        <p:nvSpPr>
          <p:cNvPr id="31" name="Text Placeholder 26">
            <a:extLst>
              <a:ext uri="{FF2B5EF4-FFF2-40B4-BE49-F238E27FC236}">
                <a16:creationId xmlns:a16="http://schemas.microsoft.com/office/drawing/2014/main" id="{C76BA571-FE5C-F5F7-9056-20BD57DA6789}"/>
              </a:ext>
            </a:extLst>
          </p:cNvPr>
          <p:cNvSpPr>
            <a:spLocks noGrp="1"/>
          </p:cNvSpPr>
          <p:nvPr>
            <p:ph type="body" sz="quarter" idx="18"/>
          </p:nvPr>
        </p:nvSpPr>
        <p:spPr>
          <a:xfrm>
            <a:off x="3419856" y="4846546"/>
            <a:ext cx="2514600" cy="338328"/>
          </a:xfrm>
        </p:spPr>
        <p:txBody>
          <a:bodyPr/>
          <a:lstStyle>
            <a:lvl1pPr marL="0" indent="0" algn="ctr">
              <a:lnSpc>
                <a:spcPct val="100000"/>
              </a:lnSpc>
              <a:spcBef>
                <a:spcPts val="0"/>
              </a:spcBef>
              <a:buNone/>
              <a:defRPr sz="1600"/>
            </a:lvl1pPr>
          </a:lstStyle>
          <a:p>
            <a:pPr lvl="0"/>
            <a:r>
              <a:rPr lang="en-US" noProof="0"/>
              <a:t>Click to edit Master text styles</a:t>
            </a:r>
          </a:p>
        </p:txBody>
      </p:sp>
      <p:sp>
        <p:nvSpPr>
          <p:cNvPr id="32" name="Text Placeholder 24">
            <a:extLst>
              <a:ext uri="{FF2B5EF4-FFF2-40B4-BE49-F238E27FC236}">
                <a16:creationId xmlns:a16="http://schemas.microsoft.com/office/drawing/2014/main" id="{D7F9FC21-D881-DB86-4C69-C07821DCF3A7}"/>
              </a:ext>
            </a:extLst>
          </p:cNvPr>
          <p:cNvSpPr>
            <a:spLocks noGrp="1"/>
          </p:cNvSpPr>
          <p:nvPr>
            <p:ph type="body" sz="quarter" idx="19"/>
          </p:nvPr>
        </p:nvSpPr>
        <p:spPr>
          <a:xfrm>
            <a:off x="6263640" y="2193042"/>
            <a:ext cx="2514600" cy="3200400"/>
          </a:xfrm>
          <a:solidFill>
            <a:schemeClr val="accent5"/>
          </a:solidFill>
          <a:ln w="25400">
            <a:solidFill>
              <a:schemeClr val="dk1"/>
            </a:solidFill>
          </a:ln>
        </p:spPr>
        <p:txBody>
          <a:bodyPr tIns="2377440"/>
          <a:lstStyle>
            <a:lvl1pPr marL="0" indent="0" algn="ctr">
              <a:buFont typeface="Arial" panose="020B0604020202020204" pitchFamily="34" charset="0"/>
              <a:buNone/>
              <a:defRPr sz="2000">
                <a:latin typeface="+mj-lt"/>
              </a:defRPr>
            </a:lvl1pPr>
          </a:lstStyle>
          <a:p>
            <a:pPr lvl="0"/>
            <a:r>
              <a:rPr lang="en-US" noProof="0"/>
              <a:t>Click to edit Master text styles</a:t>
            </a:r>
          </a:p>
        </p:txBody>
      </p:sp>
      <p:sp>
        <p:nvSpPr>
          <p:cNvPr id="33" name="Picture Placeholder 22">
            <a:extLst>
              <a:ext uri="{FF2B5EF4-FFF2-40B4-BE49-F238E27FC236}">
                <a16:creationId xmlns:a16="http://schemas.microsoft.com/office/drawing/2014/main" id="{FE2E99DA-5661-F860-9E54-9C42590265FD}"/>
              </a:ext>
            </a:extLst>
          </p:cNvPr>
          <p:cNvSpPr>
            <a:spLocks noGrp="1"/>
          </p:cNvSpPr>
          <p:nvPr>
            <p:ph type="pic" sz="quarter" idx="20"/>
          </p:nvPr>
        </p:nvSpPr>
        <p:spPr>
          <a:xfrm>
            <a:off x="6277356" y="2193042"/>
            <a:ext cx="2487168" cy="2103120"/>
          </a:xfrm>
          <a:ln w="25400">
            <a:solidFill>
              <a:schemeClr val="tx1"/>
            </a:solidFill>
          </a:ln>
        </p:spPr>
        <p:txBody>
          <a:bodyPr anchor="ctr"/>
          <a:lstStyle>
            <a:lvl1pPr marL="0" indent="0" algn="ctr">
              <a:buNone/>
              <a:defRPr sz="1600"/>
            </a:lvl1pPr>
          </a:lstStyle>
          <a:p>
            <a:r>
              <a:rPr lang="en-US" noProof="0"/>
              <a:t>Click icon to add picture</a:t>
            </a:r>
          </a:p>
        </p:txBody>
      </p:sp>
      <p:sp>
        <p:nvSpPr>
          <p:cNvPr id="34" name="Text Placeholder 26">
            <a:extLst>
              <a:ext uri="{FF2B5EF4-FFF2-40B4-BE49-F238E27FC236}">
                <a16:creationId xmlns:a16="http://schemas.microsoft.com/office/drawing/2014/main" id="{99F1332D-1A76-8252-3A4A-73B5BE80BDA8}"/>
              </a:ext>
            </a:extLst>
          </p:cNvPr>
          <p:cNvSpPr>
            <a:spLocks noGrp="1"/>
          </p:cNvSpPr>
          <p:nvPr>
            <p:ph type="body" sz="quarter" idx="21"/>
          </p:nvPr>
        </p:nvSpPr>
        <p:spPr>
          <a:xfrm>
            <a:off x="6263640" y="4846546"/>
            <a:ext cx="2514600" cy="338328"/>
          </a:xfrm>
        </p:spPr>
        <p:txBody>
          <a:bodyPr/>
          <a:lstStyle>
            <a:lvl1pPr marL="0" indent="0" algn="ctr">
              <a:lnSpc>
                <a:spcPct val="100000"/>
              </a:lnSpc>
              <a:spcBef>
                <a:spcPts val="0"/>
              </a:spcBef>
              <a:buNone/>
              <a:defRPr sz="1600"/>
            </a:lvl1pPr>
          </a:lstStyle>
          <a:p>
            <a:pPr lvl="0"/>
            <a:r>
              <a:rPr lang="en-US" noProof="0"/>
              <a:t>Click to edit Master text styles</a:t>
            </a:r>
          </a:p>
        </p:txBody>
      </p:sp>
      <p:sp>
        <p:nvSpPr>
          <p:cNvPr id="35" name="Text Placeholder 24">
            <a:extLst>
              <a:ext uri="{FF2B5EF4-FFF2-40B4-BE49-F238E27FC236}">
                <a16:creationId xmlns:a16="http://schemas.microsoft.com/office/drawing/2014/main" id="{47253530-631C-01D6-E4D5-53EA91819AC5}"/>
              </a:ext>
            </a:extLst>
          </p:cNvPr>
          <p:cNvSpPr>
            <a:spLocks noGrp="1"/>
          </p:cNvSpPr>
          <p:nvPr>
            <p:ph type="body" sz="quarter" idx="22"/>
          </p:nvPr>
        </p:nvSpPr>
        <p:spPr>
          <a:xfrm>
            <a:off x="9107424" y="2169547"/>
            <a:ext cx="2514600" cy="3200400"/>
          </a:xfrm>
          <a:solidFill>
            <a:schemeClr val="accent5"/>
          </a:solidFill>
          <a:ln w="25400">
            <a:solidFill>
              <a:schemeClr val="dk1"/>
            </a:solidFill>
          </a:ln>
        </p:spPr>
        <p:txBody>
          <a:bodyPr tIns="2377440"/>
          <a:lstStyle>
            <a:lvl1pPr marL="0" indent="0" algn="ctr">
              <a:buFont typeface="Arial" panose="020B0604020202020204" pitchFamily="34" charset="0"/>
              <a:buNone/>
              <a:defRPr sz="2000">
                <a:latin typeface="+mj-lt"/>
              </a:defRPr>
            </a:lvl1pPr>
          </a:lstStyle>
          <a:p>
            <a:pPr lvl="0"/>
            <a:r>
              <a:rPr lang="en-US" noProof="0"/>
              <a:t>Click to edit Master text styles</a:t>
            </a:r>
          </a:p>
        </p:txBody>
      </p:sp>
      <p:sp>
        <p:nvSpPr>
          <p:cNvPr id="36" name="Picture Placeholder 22">
            <a:extLst>
              <a:ext uri="{FF2B5EF4-FFF2-40B4-BE49-F238E27FC236}">
                <a16:creationId xmlns:a16="http://schemas.microsoft.com/office/drawing/2014/main" id="{2087F48D-BCD6-2370-DFEB-3DC855770580}"/>
              </a:ext>
            </a:extLst>
          </p:cNvPr>
          <p:cNvSpPr>
            <a:spLocks noGrp="1"/>
          </p:cNvSpPr>
          <p:nvPr>
            <p:ph type="pic" sz="quarter" idx="23"/>
          </p:nvPr>
        </p:nvSpPr>
        <p:spPr>
          <a:xfrm>
            <a:off x="9121140" y="2169547"/>
            <a:ext cx="2487168" cy="2103120"/>
          </a:xfrm>
          <a:ln w="25400">
            <a:solidFill>
              <a:schemeClr val="tx1"/>
            </a:solidFill>
          </a:ln>
        </p:spPr>
        <p:txBody>
          <a:bodyPr anchor="ctr"/>
          <a:lstStyle>
            <a:lvl1pPr marL="0" indent="0" algn="ctr">
              <a:buNone/>
              <a:defRPr sz="1600"/>
            </a:lvl1pPr>
          </a:lstStyle>
          <a:p>
            <a:r>
              <a:rPr lang="en-US" noProof="0"/>
              <a:t>Click icon to add picture</a:t>
            </a:r>
          </a:p>
        </p:txBody>
      </p:sp>
      <p:sp>
        <p:nvSpPr>
          <p:cNvPr id="37" name="Text Placeholder 26">
            <a:extLst>
              <a:ext uri="{FF2B5EF4-FFF2-40B4-BE49-F238E27FC236}">
                <a16:creationId xmlns:a16="http://schemas.microsoft.com/office/drawing/2014/main" id="{2730E53E-4C0B-1C22-8754-2D69B55DF375}"/>
              </a:ext>
            </a:extLst>
          </p:cNvPr>
          <p:cNvSpPr>
            <a:spLocks noGrp="1"/>
          </p:cNvSpPr>
          <p:nvPr>
            <p:ph type="body" sz="quarter" idx="24"/>
          </p:nvPr>
        </p:nvSpPr>
        <p:spPr>
          <a:xfrm>
            <a:off x="9107424" y="4846546"/>
            <a:ext cx="2514600" cy="338328"/>
          </a:xfrm>
        </p:spPr>
        <p:txBody>
          <a:bodyPr/>
          <a:lstStyle>
            <a:lvl1pPr marL="0" indent="0" algn="ctr">
              <a:lnSpc>
                <a:spcPct val="100000"/>
              </a:lnSpc>
              <a:spcBef>
                <a:spcPts val="0"/>
              </a:spcBef>
              <a:buNone/>
              <a:defRPr sz="1600"/>
            </a:lvl1pPr>
          </a:lstStyle>
          <a:p>
            <a:pPr lvl="0"/>
            <a:r>
              <a:rPr lang="en-US" noProof="0"/>
              <a:t>Click to edit Master text styles</a:t>
            </a:r>
          </a:p>
        </p:txBody>
      </p:sp>
      <p:cxnSp>
        <p:nvCxnSpPr>
          <p:cNvPr id="47" name="Straight Connector 46">
            <a:extLst>
              <a:ext uri="{FF2B5EF4-FFF2-40B4-BE49-F238E27FC236}">
                <a16:creationId xmlns:a16="http://schemas.microsoft.com/office/drawing/2014/main" id="{78252B54-8A68-DB21-54FB-342276BCEE38}"/>
              </a:ext>
            </a:extLst>
          </p:cNvPr>
          <p:cNvCxnSpPr>
            <a:cxnSpLocks/>
          </p:cNvCxnSpPr>
          <p:nvPr userDrawn="1"/>
        </p:nvCxnSpPr>
        <p:spPr>
          <a:xfrm>
            <a:off x="0" y="6535885"/>
            <a:ext cx="838200"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9" name="Straight Connector 48">
            <a:extLst>
              <a:ext uri="{FF2B5EF4-FFF2-40B4-BE49-F238E27FC236}">
                <a16:creationId xmlns:a16="http://schemas.microsoft.com/office/drawing/2014/main" id="{C384EF8F-B039-D242-A81B-F393B674C274}"/>
              </a:ext>
            </a:extLst>
          </p:cNvPr>
          <p:cNvCxnSpPr>
            <a:cxnSpLocks/>
          </p:cNvCxnSpPr>
          <p:nvPr userDrawn="1"/>
        </p:nvCxnSpPr>
        <p:spPr>
          <a:xfrm>
            <a:off x="1205025" y="6535885"/>
            <a:ext cx="4160520"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1" name="Straight Connector 50">
            <a:extLst>
              <a:ext uri="{FF2B5EF4-FFF2-40B4-BE49-F238E27FC236}">
                <a16:creationId xmlns:a16="http://schemas.microsoft.com/office/drawing/2014/main" id="{8A9D6E63-D581-350F-03A0-665A80481391}"/>
              </a:ext>
            </a:extLst>
          </p:cNvPr>
          <p:cNvCxnSpPr>
            <a:cxnSpLocks/>
          </p:cNvCxnSpPr>
          <p:nvPr userDrawn="1"/>
        </p:nvCxnSpPr>
        <p:spPr>
          <a:xfrm>
            <a:off x="6802120" y="6528812"/>
            <a:ext cx="3840480"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3" name="Straight Connector 52">
            <a:extLst>
              <a:ext uri="{FF2B5EF4-FFF2-40B4-BE49-F238E27FC236}">
                <a16:creationId xmlns:a16="http://schemas.microsoft.com/office/drawing/2014/main" id="{EA05D09F-A5CA-2745-537C-05333575CD8F}"/>
              </a:ext>
            </a:extLst>
          </p:cNvPr>
          <p:cNvCxnSpPr>
            <a:cxnSpLocks/>
          </p:cNvCxnSpPr>
          <p:nvPr userDrawn="1"/>
        </p:nvCxnSpPr>
        <p:spPr>
          <a:xfrm>
            <a:off x="11276341" y="6528816"/>
            <a:ext cx="914400"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5" name="Slide Number Placeholder 4">
            <a:extLst>
              <a:ext uri="{FF2B5EF4-FFF2-40B4-BE49-F238E27FC236}">
                <a16:creationId xmlns:a16="http://schemas.microsoft.com/office/drawing/2014/main" id="{C2F2B86B-C1F2-7E0E-C065-E2B156A7F8E4}"/>
              </a:ext>
            </a:extLst>
          </p:cNvPr>
          <p:cNvSpPr>
            <a:spLocks noGrp="1"/>
          </p:cNvSpPr>
          <p:nvPr>
            <p:ph type="sldNum" sz="quarter" idx="12"/>
          </p:nvPr>
        </p:nvSpPr>
        <p:spPr/>
        <p:txBody>
          <a:bodyPr/>
          <a:lstStyle>
            <a:lvl1pPr>
              <a:defRPr>
                <a:solidFill>
                  <a:schemeClr val="bg1"/>
                </a:solidFill>
              </a:defRPr>
            </a:lvl1pPr>
          </a:lstStyle>
          <a:p>
            <a:fld id="{8D0AFDD5-844D-364D-8AEC-50CF4D36D55D}" type="slidenum">
              <a:rPr lang="en-US" noProof="0" smtClean="0"/>
              <a:pPr/>
              <a:t>‹#›</a:t>
            </a:fld>
            <a:endParaRPr lang="en-US" noProof="0"/>
          </a:p>
        </p:txBody>
      </p:sp>
      <p:sp>
        <p:nvSpPr>
          <p:cNvPr id="4" name="Footer Placeholder 3">
            <a:extLst>
              <a:ext uri="{FF2B5EF4-FFF2-40B4-BE49-F238E27FC236}">
                <a16:creationId xmlns:a16="http://schemas.microsoft.com/office/drawing/2014/main" id="{415DA4D1-2752-E7A4-2EB8-33E55361D7BE}"/>
              </a:ext>
            </a:extLst>
          </p:cNvPr>
          <p:cNvSpPr>
            <a:spLocks noGrp="1"/>
          </p:cNvSpPr>
          <p:nvPr>
            <p:ph type="ftr" sz="quarter" idx="11"/>
          </p:nvPr>
        </p:nvSpPr>
        <p:spPr/>
        <p:txBody>
          <a:bodyPr/>
          <a:lstStyle>
            <a:lvl1pPr>
              <a:defRPr>
                <a:solidFill>
                  <a:schemeClr val="bg1"/>
                </a:solidFill>
              </a:defRPr>
            </a:lvl1pPr>
          </a:lstStyle>
          <a:p>
            <a:r>
              <a:rPr lang="en-US" noProof="0"/>
              <a:t>Presentation title</a:t>
            </a:r>
          </a:p>
        </p:txBody>
      </p:sp>
      <p:sp>
        <p:nvSpPr>
          <p:cNvPr id="3" name="Date Placeholder 2">
            <a:extLst>
              <a:ext uri="{FF2B5EF4-FFF2-40B4-BE49-F238E27FC236}">
                <a16:creationId xmlns:a16="http://schemas.microsoft.com/office/drawing/2014/main" id="{0BC200B8-5151-AE1E-3DA7-04B965986211}"/>
              </a:ext>
            </a:extLst>
          </p:cNvPr>
          <p:cNvSpPr>
            <a:spLocks noGrp="1"/>
          </p:cNvSpPr>
          <p:nvPr>
            <p:ph type="dt" sz="half" idx="10"/>
          </p:nvPr>
        </p:nvSpPr>
        <p:spPr/>
        <p:txBody>
          <a:bodyPr/>
          <a:lstStyle>
            <a:lvl1pPr>
              <a:defRPr>
                <a:solidFill>
                  <a:schemeClr val="bg1"/>
                </a:solidFill>
              </a:defRPr>
            </a:lvl1pPr>
          </a:lstStyle>
          <a:p>
            <a:r>
              <a:rPr lang="en-US" noProof="0"/>
              <a:t>20XX</a:t>
            </a:r>
          </a:p>
        </p:txBody>
      </p:sp>
    </p:spTree>
    <p:extLst>
      <p:ext uri="{BB962C8B-B14F-4D97-AF65-F5344CB8AC3E}">
        <p14:creationId xmlns:p14="http://schemas.microsoft.com/office/powerpoint/2010/main" val="12268570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eam x8">
    <p:spTree>
      <p:nvGrpSpPr>
        <p:cNvPr id="1" name=""/>
        <p:cNvGrpSpPr/>
        <p:nvPr/>
      </p:nvGrpSpPr>
      <p:grpSpPr>
        <a:xfrm>
          <a:off x="0" y="0"/>
          <a:ext cx="0" cy="0"/>
          <a:chOff x="0" y="0"/>
          <a:chExt cx="0" cy="0"/>
        </a:xfrm>
      </p:grpSpPr>
      <p:sp>
        <p:nvSpPr>
          <p:cNvPr id="8" name="Google Shape;1149;p53">
            <a:extLst>
              <a:ext uri="{FF2B5EF4-FFF2-40B4-BE49-F238E27FC236}">
                <a16:creationId xmlns:a16="http://schemas.microsoft.com/office/drawing/2014/main" id="{559D8666-7371-3C57-AFFE-49810709BDDB}"/>
              </a:ext>
            </a:extLst>
          </p:cNvPr>
          <p:cNvSpPr/>
          <p:nvPr userDrawn="1"/>
        </p:nvSpPr>
        <p:spPr>
          <a:xfrm>
            <a:off x="663551" y="1967633"/>
            <a:ext cx="2543865" cy="2085433"/>
          </a:xfrm>
          <a:prstGeom prst="rect">
            <a:avLst/>
          </a:prstGeom>
          <a:solidFill>
            <a:schemeClr val="accent2"/>
          </a:solidFill>
          <a:ln w="254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lang="en-US" sz="1800" noProof="0">
              <a:solidFill>
                <a:schemeClr val="lt1"/>
              </a:solidFill>
              <a:latin typeface="Karla"/>
              <a:ea typeface="Karla"/>
              <a:cs typeface="Karla"/>
              <a:sym typeface="Karla"/>
            </a:endParaRPr>
          </a:p>
        </p:txBody>
      </p:sp>
      <p:sp>
        <p:nvSpPr>
          <p:cNvPr id="12" name="Google Shape;1149;p53">
            <a:extLst>
              <a:ext uri="{FF2B5EF4-FFF2-40B4-BE49-F238E27FC236}">
                <a16:creationId xmlns:a16="http://schemas.microsoft.com/office/drawing/2014/main" id="{434B564B-DE03-74A6-773C-0FD4632658D1}"/>
              </a:ext>
            </a:extLst>
          </p:cNvPr>
          <p:cNvSpPr/>
          <p:nvPr userDrawn="1"/>
        </p:nvSpPr>
        <p:spPr>
          <a:xfrm>
            <a:off x="663550" y="4337851"/>
            <a:ext cx="2543865" cy="2085433"/>
          </a:xfrm>
          <a:prstGeom prst="rect">
            <a:avLst/>
          </a:prstGeom>
          <a:solidFill>
            <a:schemeClr val="accent2"/>
          </a:solidFill>
          <a:ln w="254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lang="en-US" sz="1800" noProof="0">
              <a:solidFill>
                <a:schemeClr val="lt1"/>
              </a:solidFill>
              <a:latin typeface="Karla"/>
              <a:ea typeface="Karla"/>
              <a:cs typeface="Karla"/>
              <a:sym typeface="Karla"/>
            </a:endParaRPr>
          </a:p>
        </p:txBody>
      </p:sp>
      <p:sp>
        <p:nvSpPr>
          <p:cNvPr id="15" name="Google Shape;1149;p53">
            <a:extLst>
              <a:ext uri="{FF2B5EF4-FFF2-40B4-BE49-F238E27FC236}">
                <a16:creationId xmlns:a16="http://schemas.microsoft.com/office/drawing/2014/main" id="{A98F51D8-7768-BB9C-DEFD-FE6F101B538B}"/>
              </a:ext>
            </a:extLst>
          </p:cNvPr>
          <p:cNvSpPr/>
          <p:nvPr userDrawn="1"/>
        </p:nvSpPr>
        <p:spPr>
          <a:xfrm>
            <a:off x="3509629" y="1967633"/>
            <a:ext cx="2543865" cy="2085433"/>
          </a:xfrm>
          <a:prstGeom prst="rect">
            <a:avLst/>
          </a:prstGeom>
          <a:solidFill>
            <a:schemeClr val="accent2"/>
          </a:solidFill>
          <a:ln w="254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lang="en-US" sz="1800" noProof="0">
              <a:solidFill>
                <a:schemeClr val="lt1"/>
              </a:solidFill>
              <a:latin typeface="Karla"/>
              <a:ea typeface="Karla"/>
              <a:cs typeface="Karla"/>
              <a:sym typeface="Karla"/>
            </a:endParaRPr>
          </a:p>
        </p:txBody>
      </p:sp>
      <p:sp>
        <p:nvSpPr>
          <p:cNvPr id="17" name="Google Shape;1149;p53">
            <a:extLst>
              <a:ext uri="{FF2B5EF4-FFF2-40B4-BE49-F238E27FC236}">
                <a16:creationId xmlns:a16="http://schemas.microsoft.com/office/drawing/2014/main" id="{824DDB7E-F583-BE45-8440-04134133EF5E}"/>
              </a:ext>
            </a:extLst>
          </p:cNvPr>
          <p:cNvSpPr/>
          <p:nvPr userDrawn="1"/>
        </p:nvSpPr>
        <p:spPr>
          <a:xfrm>
            <a:off x="3509628" y="4337851"/>
            <a:ext cx="2543865" cy="2085433"/>
          </a:xfrm>
          <a:prstGeom prst="rect">
            <a:avLst/>
          </a:prstGeom>
          <a:solidFill>
            <a:schemeClr val="accent2"/>
          </a:solidFill>
          <a:ln w="254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lang="en-US" sz="1800" noProof="0">
              <a:solidFill>
                <a:schemeClr val="lt1"/>
              </a:solidFill>
              <a:latin typeface="Karla"/>
              <a:ea typeface="Karla"/>
              <a:cs typeface="Karla"/>
              <a:sym typeface="Karla"/>
            </a:endParaRPr>
          </a:p>
        </p:txBody>
      </p:sp>
      <p:sp>
        <p:nvSpPr>
          <p:cNvPr id="19" name="Google Shape;1149;p53">
            <a:extLst>
              <a:ext uri="{FF2B5EF4-FFF2-40B4-BE49-F238E27FC236}">
                <a16:creationId xmlns:a16="http://schemas.microsoft.com/office/drawing/2014/main" id="{3AB34327-1213-C6F7-069A-661286889411}"/>
              </a:ext>
            </a:extLst>
          </p:cNvPr>
          <p:cNvSpPr/>
          <p:nvPr userDrawn="1"/>
        </p:nvSpPr>
        <p:spPr>
          <a:xfrm>
            <a:off x="6355709" y="1965287"/>
            <a:ext cx="2543865" cy="2085433"/>
          </a:xfrm>
          <a:prstGeom prst="rect">
            <a:avLst/>
          </a:prstGeom>
          <a:solidFill>
            <a:schemeClr val="accent2"/>
          </a:solidFill>
          <a:ln w="254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lang="en-US" sz="1800" noProof="0">
              <a:solidFill>
                <a:schemeClr val="lt1"/>
              </a:solidFill>
              <a:latin typeface="Karla"/>
              <a:ea typeface="Karla"/>
              <a:cs typeface="Karla"/>
              <a:sym typeface="Karla"/>
            </a:endParaRPr>
          </a:p>
        </p:txBody>
      </p:sp>
      <p:sp>
        <p:nvSpPr>
          <p:cNvPr id="21" name="Google Shape;1149;p53">
            <a:extLst>
              <a:ext uri="{FF2B5EF4-FFF2-40B4-BE49-F238E27FC236}">
                <a16:creationId xmlns:a16="http://schemas.microsoft.com/office/drawing/2014/main" id="{B6BF1339-971D-E8EC-9A92-C646A04A9796}"/>
              </a:ext>
            </a:extLst>
          </p:cNvPr>
          <p:cNvSpPr/>
          <p:nvPr userDrawn="1"/>
        </p:nvSpPr>
        <p:spPr>
          <a:xfrm>
            <a:off x="6355708" y="4335505"/>
            <a:ext cx="2543865" cy="2085433"/>
          </a:xfrm>
          <a:prstGeom prst="rect">
            <a:avLst/>
          </a:prstGeom>
          <a:solidFill>
            <a:schemeClr val="accent2"/>
          </a:solidFill>
          <a:ln w="254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lang="en-US" sz="1800" noProof="0">
              <a:solidFill>
                <a:schemeClr val="lt1"/>
              </a:solidFill>
              <a:latin typeface="Karla"/>
              <a:ea typeface="Karla"/>
              <a:cs typeface="Karla"/>
              <a:sym typeface="Karla"/>
            </a:endParaRPr>
          </a:p>
        </p:txBody>
      </p:sp>
      <p:sp>
        <p:nvSpPr>
          <p:cNvPr id="24" name="Google Shape;1149;p53">
            <a:extLst>
              <a:ext uri="{FF2B5EF4-FFF2-40B4-BE49-F238E27FC236}">
                <a16:creationId xmlns:a16="http://schemas.microsoft.com/office/drawing/2014/main" id="{2C16FE32-0722-CA1D-92A1-77B7780BDE81}"/>
              </a:ext>
            </a:extLst>
          </p:cNvPr>
          <p:cNvSpPr/>
          <p:nvPr userDrawn="1"/>
        </p:nvSpPr>
        <p:spPr>
          <a:xfrm>
            <a:off x="9201787" y="1965287"/>
            <a:ext cx="2543865" cy="2085433"/>
          </a:xfrm>
          <a:prstGeom prst="rect">
            <a:avLst/>
          </a:prstGeom>
          <a:solidFill>
            <a:schemeClr val="accent2"/>
          </a:solidFill>
          <a:ln w="254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lang="en-US" sz="1800" noProof="0">
              <a:solidFill>
                <a:schemeClr val="lt1"/>
              </a:solidFill>
              <a:latin typeface="Karla"/>
              <a:ea typeface="Karla"/>
              <a:cs typeface="Karla"/>
              <a:sym typeface="Karla"/>
            </a:endParaRPr>
          </a:p>
        </p:txBody>
      </p:sp>
      <p:sp>
        <p:nvSpPr>
          <p:cNvPr id="27" name="Google Shape;1149;p53">
            <a:extLst>
              <a:ext uri="{FF2B5EF4-FFF2-40B4-BE49-F238E27FC236}">
                <a16:creationId xmlns:a16="http://schemas.microsoft.com/office/drawing/2014/main" id="{A3D368EA-D182-9937-D248-E4051379E257}"/>
              </a:ext>
            </a:extLst>
          </p:cNvPr>
          <p:cNvSpPr/>
          <p:nvPr userDrawn="1"/>
        </p:nvSpPr>
        <p:spPr>
          <a:xfrm>
            <a:off x="9201786" y="4335505"/>
            <a:ext cx="2543865" cy="2085433"/>
          </a:xfrm>
          <a:prstGeom prst="rect">
            <a:avLst/>
          </a:prstGeom>
          <a:solidFill>
            <a:schemeClr val="accent2"/>
          </a:solidFill>
          <a:ln w="254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lang="en-US" sz="1800" noProof="0">
              <a:solidFill>
                <a:schemeClr val="lt1"/>
              </a:solidFill>
              <a:latin typeface="Karla"/>
              <a:ea typeface="Karla"/>
              <a:cs typeface="Karla"/>
              <a:sym typeface="Karla"/>
            </a:endParaRPr>
          </a:p>
        </p:txBody>
      </p:sp>
      <p:sp>
        <p:nvSpPr>
          <p:cNvPr id="2" name="Title 1">
            <a:extLst>
              <a:ext uri="{FF2B5EF4-FFF2-40B4-BE49-F238E27FC236}">
                <a16:creationId xmlns:a16="http://schemas.microsoft.com/office/drawing/2014/main" id="{ED7FDA4E-49F9-223C-DA55-A79802EE1883}"/>
              </a:ext>
            </a:extLst>
          </p:cNvPr>
          <p:cNvSpPr>
            <a:spLocks noGrp="1"/>
          </p:cNvSpPr>
          <p:nvPr>
            <p:ph type="title"/>
          </p:nvPr>
        </p:nvSpPr>
        <p:spPr/>
        <p:txBody>
          <a:bodyPr/>
          <a:lstStyle>
            <a:lvl1pPr>
              <a:defRPr>
                <a:solidFill>
                  <a:schemeClr val="tx1"/>
                </a:solidFill>
              </a:defRPr>
            </a:lvl1pPr>
          </a:lstStyle>
          <a:p>
            <a:r>
              <a:rPr lang="en-US" noProof="0"/>
              <a:t>Click to edit Master title style</a:t>
            </a:r>
          </a:p>
        </p:txBody>
      </p:sp>
      <p:sp>
        <p:nvSpPr>
          <p:cNvPr id="25" name="Text Placeholder 24">
            <a:extLst>
              <a:ext uri="{FF2B5EF4-FFF2-40B4-BE49-F238E27FC236}">
                <a16:creationId xmlns:a16="http://schemas.microsoft.com/office/drawing/2014/main" id="{2349526F-21BB-B06B-612E-8AAA322B41DD}"/>
              </a:ext>
            </a:extLst>
          </p:cNvPr>
          <p:cNvSpPr>
            <a:spLocks noGrp="1"/>
          </p:cNvSpPr>
          <p:nvPr>
            <p:ph type="body" sz="quarter" idx="14"/>
          </p:nvPr>
        </p:nvSpPr>
        <p:spPr>
          <a:xfrm>
            <a:off x="565816" y="1865376"/>
            <a:ext cx="2514600" cy="2084832"/>
          </a:xfrm>
          <a:solidFill>
            <a:schemeClr val="accent5"/>
          </a:solidFill>
          <a:ln w="25400">
            <a:solidFill>
              <a:schemeClr val="dk1"/>
            </a:solidFill>
          </a:ln>
        </p:spPr>
        <p:txBody>
          <a:bodyPr tIns="1490472"/>
          <a:lstStyle>
            <a:lvl1pPr marL="0" indent="0" algn="ctr">
              <a:buFont typeface="Arial" panose="020B0604020202020204" pitchFamily="34" charset="0"/>
              <a:buNone/>
              <a:defRPr sz="1600">
                <a:latin typeface="+mj-lt"/>
              </a:defRPr>
            </a:lvl1pPr>
          </a:lstStyle>
          <a:p>
            <a:pPr lvl="0"/>
            <a:r>
              <a:rPr lang="en-US" noProof="0"/>
              <a:t>Click to edit Master text styles</a:t>
            </a:r>
          </a:p>
        </p:txBody>
      </p:sp>
      <p:sp>
        <p:nvSpPr>
          <p:cNvPr id="23" name="Picture Placeholder 22">
            <a:extLst>
              <a:ext uri="{FF2B5EF4-FFF2-40B4-BE49-F238E27FC236}">
                <a16:creationId xmlns:a16="http://schemas.microsoft.com/office/drawing/2014/main" id="{99DE91A1-A01A-B800-F6EB-C013020202CF}"/>
              </a:ext>
            </a:extLst>
          </p:cNvPr>
          <p:cNvSpPr>
            <a:spLocks noGrp="1"/>
          </p:cNvSpPr>
          <p:nvPr>
            <p:ph type="pic" sz="quarter" idx="13"/>
          </p:nvPr>
        </p:nvSpPr>
        <p:spPr>
          <a:xfrm>
            <a:off x="579532" y="1874520"/>
            <a:ext cx="2487168" cy="1280160"/>
          </a:xfrm>
          <a:ln w="25400">
            <a:solidFill>
              <a:schemeClr val="tx1"/>
            </a:solidFill>
          </a:ln>
        </p:spPr>
        <p:txBody>
          <a:bodyPr anchor="ctr"/>
          <a:lstStyle>
            <a:lvl1pPr marL="0" indent="0" algn="ctr">
              <a:buNone/>
              <a:defRPr sz="1600"/>
            </a:lvl1pPr>
          </a:lstStyle>
          <a:p>
            <a:r>
              <a:rPr lang="en-US" noProof="0"/>
              <a:t>Click icon to add picture</a:t>
            </a:r>
          </a:p>
        </p:txBody>
      </p:sp>
      <p:sp>
        <p:nvSpPr>
          <p:cNvPr id="28" name="Text Placeholder 26">
            <a:extLst>
              <a:ext uri="{FF2B5EF4-FFF2-40B4-BE49-F238E27FC236}">
                <a16:creationId xmlns:a16="http://schemas.microsoft.com/office/drawing/2014/main" id="{733EF8C8-3849-9C80-1F6E-7038D1134789}"/>
              </a:ext>
            </a:extLst>
          </p:cNvPr>
          <p:cNvSpPr>
            <a:spLocks noGrp="1"/>
          </p:cNvSpPr>
          <p:nvPr>
            <p:ph type="body" sz="quarter" idx="15"/>
          </p:nvPr>
        </p:nvSpPr>
        <p:spPr>
          <a:xfrm>
            <a:off x="580220" y="3584901"/>
            <a:ext cx="2514600" cy="274320"/>
          </a:xfrm>
        </p:spPr>
        <p:txBody>
          <a:bodyPr/>
          <a:lstStyle>
            <a:lvl1pPr marL="0" indent="0" algn="ctr">
              <a:buNone/>
              <a:defRPr sz="1200"/>
            </a:lvl1pPr>
          </a:lstStyle>
          <a:p>
            <a:pPr lvl="0"/>
            <a:r>
              <a:rPr lang="en-US" noProof="0"/>
              <a:t>Click to edit Master text styles</a:t>
            </a:r>
          </a:p>
        </p:txBody>
      </p:sp>
      <p:sp>
        <p:nvSpPr>
          <p:cNvPr id="46" name="Text Placeholder 24">
            <a:extLst>
              <a:ext uri="{FF2B5EF4-FFF2-40B4-BE49-F238E27FC236}">
                <a16:creationId xmlns:a16="http://schemas.microsoft.com/office/drawing/2014/main" id="{F27A4420-EB9D-589B-DE9E-4CFCC6B25A6E}"/>
              </a:ext>
            </a:extLst>
          </p:cNvPr>
          <p:cNvSpPr>
            <a:spLocks noGrp="1"/>
          </p:cNvSpPr>
          <p:nvPr>
            <p:ph type="body" sz="quarter" idx="25"/>
          </p:nvPr>
        </p:nvSpPr>
        <p:spPr>
          <a:xfrm>
            <a:off x="565816" y="4242816"/>
            <a:ext cx="2514600" cy="2084832"/>
          </a:xfrm>
          <a:solidFill>
            <a:schemeClr val="accent5"/>
          </a:solidFill>
          <a:ln w="25400">
            <a:solidFill>
              <a:schemeClr val="dk1"/>
            </a:solidFill>
          </a:ln>
        </p:spPr>
        <p:txBody>
          <a:bodyPr tIns="1490472"/>
          <a:lstStyle>
            <a:lvl1pPr marL="0" indent="0" algn="ctr">
              <a:buFont typeface="Arial" panose="020B0604020202020204" pitchFamily="34" charset="0"/>
              <a:buNone/>
              <a:defRPr sz="1600">
                <a:latin typeface="+mj-lt"/>
              </a:defRPr>
            </a:lvl1pPr>
          </a:lstStyle>
          <a:p>
            <a:pPr lvl="0"/>
            <a:r>
              <a:rPr lang="en-US" noProof="0"/>
              <a:t>Click to edit Master text styles</a:t>
            </a:r>
          </a:p>
        </p:txBody>
      </p:sp>
      <p:sp>
        <p:nvSpPr>
          <p:cNvPr id="57" name="Picture Placeholder 22">
            <a:extLst>
              <a:ext uri="{FF2B5EF4-FFF2-40B4-BE49-F238E27FC236}">
                <a16:creationId xmlns:a16="http://schemas.microsoft.com/office/drawing/2014/main" id="{D76F8DA4-2C9A-48DE-DB4A-045A11601F4C}"/>
              </a:ext>
            </a:extLst>
          </p:cNvPr>
          <p:cNvSpPr>
            <a:spLocks noGrp="1"/>
          </p:cNvSpPr>
          <p:nvPr>
            <p:ph type="pic" sz="quarter" idx="36"/>
          </p:nvPr>
        </p:nvSpPr>
        <p:spPr>
          <a:xfrm>
            <a:off x="579532" y="4242816"/>
            <a:ext cx="2487168" cy="1280160"/>
          </a:xfrm>
          <a:ln w="25400">
            <a:solidFill>
              <a:schemeClr val="tx1"/>
            </a:solidFill>
          </a:ln>
        </p:spPr>
        <p:txBody>
          <a:bodyPr anchor="ctr"/>
          <a:lstStyle>
            <a:lvl1pPr marL="0" indent="0" algn="ctr">
              <a:buNone/>
              <a:defRPr sz="1600"/>
            </a:lvl1pPr>
          </a:lstStyle>
          <a:p>
            <a:r>
              <a:rPr lang="en-US" noProof="0"/>
              <a:t>Click icon to add picture</a:t>
            </a:r>
          </a:p>
        </p:txBody>
      </p:sp>
      <p:sp>
        <p:nvSpPr>
          <p:cNvPr id="47" name="Text Placeholder 26">
            <a:extLst>
              <a:ext uri="{FF2B5EF4-FFF2-40B4-BE49-F238E27FC236}">
                <a16:creationId xmlns:a16="http://schemas.microsoft.com/office/drawing/2014/main" id="{010C7458-97A7-97A1-88E7-1D3194A7EA4C}"/>
              </a:ext>
            </a:extLst>
          </p:cNvPr>
          <p:cNvSpPr>
            <a:spLocks noGrp="1"/>
          </p:cNvSpPr>
          <p:nvPr>
            <p:ph type="body" sz="quarter" idx="26"/>
          </p:nvPr>
        </p:nvSpPr>
        <p:spPr>
          <a:xfrm>
            <a:off x="580220" y="5947269"/>
            <a:ext cx="2514600" cy="274320"/>
          </a:xfrm>
        </p:spPr>
        <p:txBody>
          <a:bodyPr/>
          <a:lstStyle>
            <a:lvl1pPr marL="0" indent="0" algn="ctr">
              <a:buNone/>
              <a:defRPr sz="1200"/>
            </a:lvl1pPr>
          </a:lstStyle>
          <a:p>
            <a:pPr lvl="0"/>
            <a:r>
              <a:rPr lang="en-US" noProof="0"/>
              <a:t>Click to edit Master text styles</a:t>
            </a:r>
          </a:p>
        </p:txBody>
      </p:sp>
      <p:sp>
        <p:nvSpPr>
          <p:cNvPr id="29" name="Text Placeholder 24">
            <a:extLst>
              <a:ext uri="{FF2B5EF4-FFF2-40B4-BE49-F238E27FC236}">
                <a16:creationId xmlns:a16="http://schemas.microsoft.com/office/drawing/2014/main" id="{32F8A8CA-E278-E129-A09C-8C4B7CCA2DE2}"/>
              </a:ext>
            </a:extLst>
          </p:cNvPr>
          <p:cNvSpPr>
            <a:spLocks noGrp="1"/>
          </p:cNvSpPr>
          <p:nvPr>
            <p:ph type="body" sz="quarter" idx="16"/>
          </p:nvPr>
        </p:nvSpPr>
        <p:spPr>
          <a:xfrm>
            <a:off x="3419856" y="1865376"/>
            <a:ext cx="2514600" cy="2084832"/>
          </a:xfrm>
          <a:solidFill>
            <a:schemeClr val="accent5"/>
          </a:solidFill>
          <a:ln w="25400">
            <a:solidFill>
              <a:schemeClr val="dk1"/>
            </a:solidFill>
          </a:ln>
        </p:spPr>
        <p:txBody>
          <a:bodyPr tIns="1490472"/>
          <a:lstStyle>
            <a:lvl1pPr marL="0" indent="0" algn="ctr">
              <a:buFont typeface="Arial" panose="020B0604020202020204" pitchFamily="34" charset="0"/>
              <a:buNone/>
              <a:defRPr sz="1600">
                <a:latin typeface="+mj-lt"/>
              </a:defRPr>
            </a:lvl1pPr>
          </a:lstStyle>
          <a:p>
            <a:pPr lvl="0"/>
            <a:r>
              <a:rPr lang="en-US" noProof="0"/>
              <a:t>Click to edit Master text styles</a:t>
            </a:r>
          </a:p>
        </p:txBody>
      </p:sp>
      <p:sp>
        <p:nvSpPr>
          <p:cNvPr id="30" name="Picture Placeholder 22">
            <a:extLst>
              <a:ext uri="{FF2B5EF4-FFF2-40B4-BE49-F238E27FC236}">
                <a16:creationId xmlns:a16="http://schemas.microsoft.com/office/drawing/2014/main" id="{3CFBF841-C094-5FA8-63F2-F5DA37C0359A}"/>
              </a:ext>
            </a:extLst>
          </p:cNvPr>
          <p:cNvSpPr>
            <a:spLocks noGrp="1"/>
          </p:cNvSpPr>
          <p:nvPr>
            <p:ph type="pic" sz="quarter" idx="17"/>
          </p:nvPr>
        </p:nvSpPr>
        <p:spPr>
          <a:xfrm>
            <a:off x="3433572" y="1874520"/>
            <a:ext cx="2487168" cy="1280160"/>
          </a:xfrm>
          <a:ln w="25400">
            <a:solidFill>
              <a:schemeClr val="tx1"/>
            </a:solidFill>
          </a:ln>
        </p:spPr>
        <p:txBody>
          <a:bodyPr anchor="ctr"/>
          <a:lstStyle>
            <a:lvl1pPr marL="0" indent="0" algn="ctr">
              <a:buNone/>
              <a:defRPr sz="1600"/>
            </a:lvl1pPr>
          </a:lstStyle>
          <a:p>
            <a:r>
              <a:rPr lang="en-US" noProof="0"/>
              <a:t>Click icon to add picture</a:t>
            </a:r>
          </a:p>
        </p:txBody>
      </p:sp>
      <p:sp>
        <p:nvSpPr>
          <p:cNvPr id="31" name="Text Placeholder 26">
            <a:extLst>
              <a:ext uri="{FF2B5EF4-FFF2-40B4-BE49-F238E27FC236}">
                <a16:creationId xmlns:a16="http://schemas.microsoft.com/office/drawing/2014/main" id="{C76BA571-FE5C-F5F7-9056-20BD57DA6789}"/>
              </a:ext>
            </a:extLst>
          </p:cNvPr>
          <p:cNvSpPr>
            <a:spLocks noGrp="1"/>
          </p:cNvSpPr>
          <p:nvPr>
            <p:ph type="body" sz="quarter" idx="18"/>
          </p:nvPr>
        </p:nvSpPr>
        <p:spPr>
          <a:xfrm>
            <a:off x="3419856" y="3584901"/>
            <a:ext cx="2514600" cy="274320"/>
          </a:xfrm>
        </p:spPr>
        <p:txBody>
          <a:bodyPr/>
          <a:lstStyle>
            <a:lvl1pPr marL="0" indent="0" algn="ctr">
              <a:buNone/>
              <a:defRPr sz="1200"/>
            </a:lvl1pPr>
          </a:lstStyle>
          <a:p>
            <a:pPr lvl="0"/>
            <a:r>
              <a:rPr lang="en-US" noProof="0"/>
              <a:t>Click to edit Master text styles</a:t>
            </a:r>
          </a:p>
        </p:txBody>
      </p:sp>
      <p:sp>
        <p:nvSpPr>
          <p:cNvPr id="48" name="Text Placeholder 24">
            <a:extLst>
              <a:ext uri="{FF2B5EF4-FFF2-40B4-BE49-F238E27FC236}">
                <a16:creationId xmlns:a16="http://schemas.microsoft.com/office/drawing/2014/main" id="{27F73601-DBA6-A721-D6BF-321A387810A8}"/>
              </a:ext>
            </a:extLst>
          </p:cNvPr>
          <p:cNvSpPr>
            <a:spLocks noGrp="1"/>
          </p:cNvSpPr>
          <p:nvPr>
            <p:ph type="body" sz="quarter" idx="27"/>
          </p:nvPr>
        </p:nvSpPr>
        <p:spPr>
          <a:xfrm>
            <a:off x="3419856" y="4242816"/>
            <a:ext cx="2514600" cy="2084832"/>
          </a:xfrm>
          <a:solidFill>
            <a:schemeClr val="accent5"/>
          </a:solidFill>
          <a:ln w="25400">
            <a:solidFill>
              <a:schemeClr val="dk1"/>
            </a:solidFill>
          </a:ln>
        </p:spPr>
        <p:txBody>
          <a:bodyPr tIns="1490472"/>
          <a:lstStyle>
            <a:lvl1pPr marL="0" indent="0" algn="ctr">
              <a:buFont typeface="Arial" panose="020B0604020202020204" pitchFamily="34" charset="0"/>
              <a:buNone/>
              <a:defRPr sz="1600">
                <a:latin typeface="+mj-lt"/>
              </a:defRPr>
            </a:lvl1pPr>
          </a:lstStyle>
          <a:p>
            <a:pPr lvl="0"/>
            <a:r>
              <a:rPr lang="en-US" noProof="0"/>
              <a:t>Click to edit Master text styles</a:t>
            </a:r>
          </a:p>
        </p:txBody>
      </p:sp>
      <p:sp>
        <p:nvSpPr>
          <p:cNvPr id="49" name="Picture Placeholder 22">
            <a:extLst>
              <a:ext uri="{FF2B5EF4-FFF2-40B4-BE49-F238E27FC236}">
                <a16:creationId xmlns:a16="http://schemas.microsoft.com/office/drawing/2014/main" id="{060504F7-2F69-FC38-B09C-5DCA35CD85A9}"/>
              </a:ext>
            </a:extLst>
          </p:cNvPr>
          <p:cNvSpPr>
            <a:spLocks noGrp="1"/>
          </p:cNvSpPr>
          <p:nvPr>
            <p:ph type="pic" sz="quarter" idx="28"/>
          </p:nvPr>
        </p:nvSpPr>
        <p:spPr>
          <a:xfrm>
            <a:off x="3433572" y="4242816"/>
            <a:ext cx="2487168" cy="1280160"/>
          </a:xfrm>
          <a:ln w="25400">
            <a:solidFill>
              <a:schemeClr val="tx1"/>
            </a:solidFill>
          </a:ln>
        </p:spPr>
        <p:txBody>
          <a:bodyPr anchor="ctr"/>
          <a:lstStyle>
            <a:lvl1pPr marL="0" indent="0" algn="ctr">
              <a:buNone/>
              <a:defRPr sz="1600"/>
            </a:lvl1pPr>
          </a:lstStyle>
          <a:p>
            <a:r>
              <a:rPr lang="en-US" noProof="0"/>
              <a:t>Click icon to add picture</a:t>
            </a:r>
          </a:p>
        </p:txBody>
      </p:sp>
      <p:sp>
        <p:nvSpPr>
          <p:cNvPr id="50" name="Text Placeholder 26">
            <a:extLst>
              <a:ext uri="{FF2B5EF4-FFF2-40B4-BE49-F238E27FC236}">
                <a16:creationId xmlns:a16="http://schemas.microsoft.com/office/drawing/2014/main" id="{3843A45B-37B6-D773-B219-9EBAD5F19532}"/>
              </a:ext>
            </a:extLst>
          </p:cNvPr>
          <p:cNvSpPr>
            <a:spLocks noGrp="1"/>
          </p:cNvSpPr>
          <p:nvPr>
            <p:ph type="body" sz="quarter" idx="29"/>
          </p:nvPr>
        </p:nvSpPr>
        <p:spPr>
          <a:xfrm>
            <a:off x="3419856" y="5947269"/>
            <a:ext cx="2514600" cy="274320"/>
          </a:xfrm>
        </p:spPr>
        <p:txBody>
          <a:bodyPr/>
          <a:lstStyle>
            <a:lvl1pPr marL="0" indent="0" algn="ctr">
              <a:buNone/>
              <a:defRPr sz="1200"/>
            </a:lvl1pPr>
          </a:lstStyle>
          <a:p>
            <a:pPr lvl="0"/>
            <a:r>
              <a:rPr lang="en-US" noProof="0"/>
              <a:t>Click to edit Master text styles</a:t>
            </a:r>
          </a:p>
        </p:txBody>
      </p:sp>
      <p:sp>
        <p:nvSpPr>
          <p:cNvPr id="32" name="Text Placeholder 24">
            <a:extLst>
              <a:ext uri="{FF2B5EF4-FFF2-40B4-BE49-F238E27FC236}">
                <a16:creationId xmlns:a16="http://schemas.microsoft.com/office/drawing/2014/main" id="{D7F9FC21-D881-DB86-4C69-C07821DCF3A7}"/>
              </a:ext>
            </a:extLst>
          </p:cNvPr>
          <p:cNvSpPr>
            <a:spLocks noGrp="1"/>
          </p:cNvSpPr>
          <p:nvPr>
            <p:ph type="body" sz="quarter" idx="19"/>
          </p:nvPr>
        </p:nvSpPr>
        <p:spPr>
          <a:xfrm>
            <a:off x="6263640" y="1865376"/>
            <a:ext cx="2514600" cy="2084832"/>
          </a:xfrm>
          <a:solidFill>
            <a:schemeClr val="accent5"/>
          </a:solidFill>
          <a:ln w="25400">
            <a:solidFill>
              <a:schemeClr val="dk1"/>
            </a:solidFill>
          </a:ln>
        </p:spPr>
        <p:txBody>
          <a:bodyPr tIns="1490472"/>
          <a:lstStyle>
            <a:lvl1pPr marL="0" indent="0" algn="ctr">
              <a:buFont typeface="Arial" panose="020B0604020202020204" pitchFamily="34" charset="0"/>
              <a:buNone/>
              <a:defRPr sz="1600">
                <a:latin typeface="+mj-lt"/>
              </a:defRPr>
            </a:lvl1pPr>
          </a:lstStyle>
          <a:p>
            <a:pPr lvl="0"/>
            <a:r>
              <a:rPr lang="en-US" noProof="0"/>
              <a:t>Click to edit Master text styles</a:t>
            </a:r>
          </a:p>
        </p:txBody>
      </p:sp>
      <p:sp>
        <p:nvSpPr>
          <p:cNvPr id="33" name="Picture Placeholder 22">
            <a:extLst>
              <a:ext uri="{FF2B5EF4-FFF2-40B4-BE49-F238E27FC236}">
                <a16:creationId xmlns:a16="http://schemas.microsoft.com/office/drawing/2014/main" id="{FE2E99DA-5661-F860-9E54-9C42590265FD}"/>
              </a:ext>
            </a:extLst>
          </p:cNvPr>
          <p:cNvSpPr>
            <a:spLocks noGrp="1"/>
          </p:cNvSpPr>
          <p:nvPr>
            <p:ph type="pic" sz="quarter" idx="20"/>
          </p:nvPr>
        </p:nvSpPr>
        <p:spPr>
          <a:xfrm>
            <a:off x="6277356" y="1874520"/>
            <a:ext cx="2487168" cy="1280160"/>
          </a:xfrm>
          <a:ln w="25400">
            <a:solidFill>
              <a:schemeClr val="tx1"/>
            </a:solidFill>
          </a:ln>
        </p:spPr>
        <p:txBody>
          <a:bodyPr anchor="ctr"/>
          <a:lstStyle>
            <a:lvl1pPr marL="0" indent="0" algn="ctr">
              <a:buNone/>
              <a:defRPr sz="1600"/>
            </a:lvl1pPr>
          </a:lstStyle>
          <a:p>
            <a:r>
              <a:rPr lang="en-US" noProof="0"/>
              <a:t>Click icon to add picture</a:t>
            </a:r>
          </a:p>
        </p:txBody>
      </p:sp>
      <p:sp>
        <p:nvSpPr>
          <p:cNvPr id="34" name="Text Placeholder 26">
            <a:extLst>
              <a:ext uri="{FF2B5EF4-FFF2-40B4-BE49-F238E27FC236}">
                <a16:creationId xmlns:a16="http://schemas.microsoft.com/office/drawing/2014/main" id="{99F1332D-1A76-8252-3A4A-73B5BE80BDA8}"/>
              </a:ext>
            </a:extLst>
          </p:cNvPr>
          <p:cNvSpPr>
            <a:spLocks noGrp="1"/>
          </p:cNvSpPr>
          <p:nvPr>
            <p:ph type="body" sz="quarter" idx="21"/>
          </p:nvPr>
        </p:nvSpPr>
        <p:spPr>
          <a:xfrm>
            <a:off x="6263640" y="3584901"/>
            <a:ext cx="2514600" cy="274320"/>
          </a:xfrm>
        </p:spPr>
        <p:txBody>
          <a:bodyPr/>
          <a:lstStyle>
            <a:lvl1pPr marL="0" indent="0" algn="ctr">
              <a:buNone/>
              <a:defRPr sz="1200"/>
            </a:lvl1pPr>
          </a:lstStyle>
          <a:p>
            <a:pPr lvl="0"/>
            <a:r>
              <a:rPr lang="en-US" noProof="0"/>
              <a:t>Click to edit Master text styles</a:t>
            </a:r>
          </a:p>
        </p:txBody>
      </p:sp>
      <p:sp>
        <p:nvSpPr>
          <p:cNvPr id="51" name="Text Placeholder 24">
            <a:extLst>
              <a:ext uri="{FF2B5EF4-FFF2-40B4-BE49-F238E27FC236}">
                <a16:creationId xmlns:a16="http://schemas.microsoft.com/office/drawing/2014/main" id="{E5E9A104-54F0-5100-0B27-DBD2DF206786}"/>
              </a:ext>
            </a:extLst>
          </p:cNvPr>
          <p:cNvSpPr>
            <a:spLocks noGrp="1"/>
          </p:cNvSpPr>
          <p:nvPr>
            <p:ph type="body" sz="quarter" idx="30"/>
          </p:nvPr>
        </p:nvSpPr>
        <p:spPr>
          <a:xfrm>
            <a:off x="6263640" y="4242816"/>
            <a:ext cx="2514600" cy="2084832"/>
          </a:xfrm>
          <a:solidFill>
            <a:schemeClr val="accent5"/>
          </a:solidFill>
          <a:ln w="25400">
            <a:solidFill>
              <a:schemeClr val="dk1"/>
            </a:solidFill>
          </a:ln>
        </p:spPr>
        <p:txBody>
          <a:bodyPr tIns="1490472"/>
          <a:lstStyle>
            <a:lvl1pPr marL="0" indent="0" algn="ctr">
              <a:buFont typeface="Arial" panose="020B0604020202020204" pitchFamily="34" charset="0"/>
              <a:buNone/>
              <a:defRPr sz="1600">
                <a:latin typeface="+mj-lt"/>
              </a:defRPr>
            </a:lvl1pPr>
          </a:lstStyle>
          <a:p>
            <a:pPr lvl="0"/>
            <a:r>
              <a:rPr lang="en-US" noProof="0"/>
              <a:t>Click to edit Master text styles</a:t>
            </a:r>
          </a:p>
        </p:txBody>
      </p:sp>
      <p:sp>
        <p:nvSpPr>
          <p:cNvPr id="52" name="Picture Placeholder 22">
            <a:extLst>
              <a:ext uri="{FF2B5EF4-FFF2-40B4-BE49-F238E27FC236}">
                <a16:creationId xmlns:a16="http://schemas.microsoft.com/office/drawing/2014/main" id="{23469072-7775-90E2-6C92-C6D03C1DACB0}"/>
              </a:ext>
            </a:extLst>
          </p:cNvPr>
          <p:cNvSpPr>
            <a:spLocks noGrp="1"/>
          </p:cNvSpPr>
          <p:nvPr>
            <p:ph type="pic" sz="quarter" idx="31"/>
          </p:nvPr>
        </p:nvSpPr>
        <p:spPr>
          <a:xfrm>
            <a:off x="6277356" y="4242816"/>
            <a:ext cx="2487168" cy="1280160"/>
          </a:xfrm>
          <a:ln w="25400">
            <a:solidFill>
              <a:schemeClr val="tx1"/>
            </a:solidFill>
          </a:ln>
        </p:spPr>
        <p:txBody>
          <a:bodyPr anchor="ctr"/>
          <a:lstStyle>
            <a:lvl1pPr marL="0" indent="0" algn="ctr">
              <a:buNone/>
              <a:defRPr sz="1600"/>
            </a:lvl1pPr>
          </a:lstStyle>
          <a:p>
            <a:r>
              <a:rPr lang="en-US" noProof="0"/>
              <a:t>Click icon to add picture</a:t>
            </a:r>
          </a:p>
        </p:txBody>
      </p:sp>
      <p:sp>
        <p:nvSpPr>
          <p:cNvPr id="53" name="Text Placeholder 26">
            <a:extLst>
              <a:ext uri="{FF2B5EF4-FFF2-40B4-BE49-F238E27FC236}">
                <a16:creationId xmlns:a16="http://schemas.microsoft.com/office/drawing/2014/main" id="{BF06B9AA-555D-874C-1198-B3ED9EBC7140}"/>
              </a:ext>
            </a:extLst>
          </p:cNvPr>
          <p:cNvSpPr>
            <a:spLocks noGrp="1"/>
          </p:cNvSpPr>
          <p:nvPr>
            <p:ph type="body" sz="quarter" idx="32"/>
          </p:nvPr>
        </p:nvSpPr>
        <p:spPr>
          <a:xfrm>
            <a:off x="6263640" y="5947269"/>
            <a:ext cx="2514600" cy="274320"/>
          </a:xfrm>
        </p:spPr>
        <p:txBody>
          <a:bodyPr/>
          <a:lstStyle>
            <a:lvl1pPr marL="0" indent="0" algn="ctr">
              <a:buNone/>
              <a:defRPr sz="1200"/>
            </a:lvl1pPr>
          </a:lstStyle>
          <a:p>
            <a:pPr lvl="0"/>
            <a:r>
              <a:rPr lang="en-US" noProof="0"/>
              <a:t>Click to edit Master text styles</a:t>
            </a:r>
          </a:p>
        </p:txBody>
      </p:sp>
      <p:sp>
        <p:nvSpPr>
          <p:cNvPr id="35" name="Text Placeholder 24">
            <a:extLst>
              <a:ext uri="{FF2B5EF4-FFF2-40B4-BE49-F238E27FC236}">
                <a16:creationId xmlns:a16="http://schemas.microsoft.com/office/drawing/2014/main" id="{47253530-631C-01D6-E4D5-53EA91819AC5}"/>
              </a:ext>
            </a:extLst>
          </p:cNvPr>
          <p:cNvSpPr>
            <a:spLocks noGrp="1"/>
          </p:cNvSpPr>
          <p:nvPr>
            <p:ph type="body" sz="quarter" idx="22"/>
          </p:nvPr>
        </p:nvSpPr>
        <p:spPr>
          <a:xfrm>
            <a:off x="9107424" y="1865376"/>
            <a:ext cx="2514600" cy="2084832"/>
          </a:xfrm>
          <a:solidFill>
            <a:schemeClr val="accent5"/>
          </a:solidFill>
          <a:ln w="25400">
            <a:solidFill>
              <a:schemeClr val="dk1"/>
            </a:solidFill>
          </a:ln>
        </p:spPr>
        <p:txBody>
          <a:bodyPr tIns="1490472"/>
          <a:lstStyle>
            <a:lvl1pPr marL="0" indent="0" algn="ctr">
              <a:buFont typeface="Arial" panose="020B0604020202020204" pitchFamily="34" charset="0"/>
              <a:buNone/>
              <a:defRPr sz="1600">
                <a:latin typeface="+mj-lt"/>
              </a:defRPr>
            </a:lvl1pPr>
          </a:lstStyle>
          <a:p>
            <a:pPr lvl="0"/>
            <a:r>
              <a:rPr lang="en-US" noProof="0"/>
              <a:t>Click to edit Master text styles</a:t>
            </a:r>
          </a:p>
        </p:txBody>
      </p:sp>
      <p:sp>
        <p:nvSpPr>
          <p:cNvPr id="36" name="Picture Placeholder 22">
            <a:extLst>
              <a:ext uri="{FF2B5EF4-FFF2-40B4-BE49-F238E27FC236}">
                <a16:creationId xmlns:a16="http://schemas.microsoft.com/office/drawing/2014/main" id="{2087F48D-BCD6-2370-DFEB-3DC855770580}"/>
              </a:ext>
            </a:extLst>
          </p:cNvPr>
          <p:cNvSpPr>
            <a:spLocks noGrp="1"/>
          </p:cNvSpPr>
          <p:nvPr>
            <p:ph type="pic" sz="quarter" idx="23"/>
          </p:nvPr>
        </p:nvSpPr>
        <p:spPr>
          <a:xfrm>
            <a:off x="9121140" y="1874520"/>
            <a:ext cx="2487168" cy="1280160"/>
          </a:xfrm>
          <a:ln w="25400">
            <a:solidFill>
              <a:schemeClr val="tx1"/>
            </a:solidFill>
          </a:ln>
        </p:spPr>
        <p:txBody>
          <a:bodyPr anchor="ctr"/>
          <a:lstStyle>
            <a:lvl1pPr marL="0" indent="0" algn="ctr">
              <a:buNone/>
              <a:defRPr sz="1600"/>
            </a:lvl1pPr>
          </a:lstStyle>
          <a:p>
            <a:r>
              <a:rPr lang="en-US" noProof="0"/>
              <a:t>Click icon to add picture</a:t>
            </a:r>
          </a:p>
        </p:txBody>
      </p:sp>
      <p:sp>
        <p:nvSpPr>
          <p:cNvPr id="37" name="Text Placeholder 26">
            <a:extLst>
              <a:ext uri="{FF2B5EF4-FFF2-40B4-BE49-F238E27FC236}">
                <a16:creationId xmlns:a16="http://schemas.microsoft.com/office/drawing/2014/main" id="{2730E53E-4C0B-1C22-8754-2D69B55DF375}"/>
              </a:ext>
            </a:extLst>
          </p:cNvPr>
          <p:cNvSpPr>
            <a:spLocks noGrp="1"/>
          </p:cNvSpPr>
          <p:nvPr>
            <p:ph type="body" sz="quarter" idx="24"/>
          </p:nvPr>
        </p:nvSpPr>
        <p:spPr>
          <a:xfrm>
            <a:off x="9107424" y="3584901"/>
            <a:ext cx="2514600" cy="274320"/>
          </a:xfrm>
        </p:spPr>
        <p:txBody>
          <a:bodyPr/>
          <a:lstStyle>
            <a:lvl1pPr marL="0" indent="0" algn="ctr">
              <a:buNone/>
              <a:defRPr sz="1200"/>
            </a:lvl1pPr>
          </a:lstStyle>
          <a:p>
            <a:pPr lvl="0"/>
            <a:r>
              <a:rPr lang="en-US" noProof="0"/>
              <a:t>Click to edit Master text styles</a:t>
            </a:r>
          </a:p>
        </p:txBody>
      </p:sp>
      <p:sp>
        <p:nvSpPr>
          <p:cNvPr id="54" name="Text Placeholder 24">
            <a:extLst>
              <a:ext uri="{FF2B5EF4-FFF2-40B4-BE49-F238E27FC236}">
                <a16:creationId xmlns:a16="http://schemas.microsoft.com/office/drawing/2014/main" id="{9690986C-4F11-A46D-923C-CCC08AB6CB76}"/>
              </a:ext>
            </a:extLst>
          </p:cNvPr>
          <p:cNvSpPr>
            <a:spLocks noGrp="1"/>
          </p:cNvSpPr>
          <p:nvPr>
            <p:ph type="body" sz="quarter" idx="33"/>
          </p:nvPr>
        </p:nvSpPr>
        <p:spPr>
          <a:xfrm>
            <a:off x="9107424" y="4242816"/>
            <a:ext cx="2514600" cy="2084832"/>
          </a:xfrm>
          <a:solidFill>
            <a:schemeClr val="accent5"/>
          </a:solidFill>
          <a:ln w="25400">
            <a:solidFill>
              <a:schemeClr val="dk1"/>
            </a:solidFill>
          </a:ln>
        </p:spPr>
        <p:txBody>
          <a:bodyPr tIns="1490472"/>
          <a:lstStyle>
            <a:lvl1pPr marL="0" indent="0" algn="ctr">
              <a:buFont typeface="Arial" panose="020B0604020202020204" pitchFamily="34" charset="0"/>
              <a:buNone/>
              <a:defRPr sz="1600">
                <a:latin typeface="+mj-lt"/>
              </a:defRPr>
            </a:lvl1pPr>
          </a:lstStyle>
          <a:p>
            <a:pPr lvl="0"/>
            <a:r>
              <a:rPr lang="en-US" noProof="0"/>
              <a:t>Click to edit Master text styles</a:t>
            </a:r>
          </a:p>
        </p:txBody>
      </p:sp>
      <p:sp>
        <p:nvSpPr>
          <p:cNvPr id="55" name="Picture Placeholder 22">
            <a:extLst>
              <a:ext uri="{FF2B5EF4-FFF2-40B4-BE49-F238E27FC236}">
                <a16:creationId xmlns:a16="http://schemas.microsoft.com/office/drawing/2014/main" id="{A4293B55-9185-9732-2F46-4B62C7F1F21E}"/>
              </a:ext>
            </a:extLst>
          </p:cNvPr>
          <p:cNvSpPr>
            <a:spLocks noGrp="1"/>
          </p:cNvSpPr>
          <p:nvPr>
            <p:ph type="pic" sz="quarter" idx="34"/>
          </p:nvPr>
        </p:nvSpPr>
        <p:spPr>
          <a:xfrm>
            <a:off x="9121140" y="4242816"/>
            <a:ext cx="2487168" cy="1280160"/>
          </a:xfrm>
          <a:ln w="25400">
            <a:solidFill>
              <a:schemeClr val="tx1"/>
            </a:solidFill>
          </a:ln>
        </p:spPr>
        <p:txBody>
          <a:bodyPr anchor="ctr"/>
          <a:lstStyle>
            <a:lvl1pPr marL="0" indent="0" algn="ctr">
              <a:buNone/>
              <a:defRPr sz="1600"/>
            </a:lvl1pPr>
          </a:lstStyle>
          <a:p>
            <a:r>
              <a:rPr lang="en-US" noProof="0"/>
              <a:t>Click icon to add picture</a:t>
            </a:r>
          </a:p>
        </p:txBody>
      </p:sp>
      <p:sp>
        <p:nvSpPr>
          <p:cNvPr id="56" name="Text Placeholder 26">
            <a:extLst>
              <a:ext uri="{FF2B5EF4-FFF2-40B4-BE49-F238E27FC236}">
                <a16:creationId xmlns:a16="http://schemas.microsoft.com/office/drawing/2014/main" id="{B8529D99-B7B2-6411-E928-9FA204E3842A}"/>
              </a:ext>
            </a:extLst>
          </p:cNvPr>
          <p:cNvSpPr>
            <a:spLocks noGrp="1"/>
          </p:cNvSpPr>
          <p:nvPr>
            <p:ph type="body" sz="quarter" idx="35"/>
          </p:nvPr>
        </p:nvSpPr>
        <p:spPr>
          <a:xfrm>
            <a:off x="9107424" y="5947269"/>
            <a:ext cx="2514600" cy="274320"/>
          </a:xfrm>
        </p:spPr>
        <p:txBody>
          <a:bodyPr/>
          <a:lstStyle>
            <a:lvl1pPr marL="0" indent="0" algn="ctr">
              <a:buNone/>
              <a:defRPr sz="1200"/>
            </a:lvl1pPr>
          </a:lstStyle>
          <a:p>
            <a:pPr lvl="0"/>
            <a:r>
              <a:rPr lang="en-US" noProof="0"/>
              <a:t>Click to edit Master text styles</a:t>
            </a:r>
          </a:p>
        </p:txBody>
      </p:sp>
    </p:spTree>
    <p:extLst>
      <p:ext uri="{BB962C8B-B14F-4D97-AF65-F5344CB8AC3E}">
        <p14:creationId xmlns:p14="http://schemas.microsoft.com/office/powerpoint/2010/main" val="8867262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Lis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69EB71-EE42-930D-4E54-FA0F44BD2D36}"/>
              </a:ext>
            </a:extLst>
          </p:cNvPr>
          <p:cNvSpPr>
            <a:spLocks noGrp="1"/>
          </p:cNvSpPr>
          <p:nvPr>
            <p:ph type="title"/>
          </p:nvPr>
        </p:nvSpPr>
        <p:spPr>
          <a:xfrm>
            <a:off x="731520" y="1947672"/>
            <a:ext cx="3209544" cy="2862072"/>
          </a:xfrm>
        </p:spPr>
        <p:txBody>
          <a:bodyPr anchor="ctr"/>
          <a:lstStyle>
            <a:lvl1pPr algn="l">
              <a:defRPr/>
            </a:lvl1pPr>
          </a:lstStyle>
          <a:p>
            <a:r>
              <a:rPr lang="en-US" noProof="0"/>
              <a:t>Click to edit Master title style</a:t>
            </a:r>
          </a:p>
        </p:txBody>
      </p:sp>
      <p:sp>
        <p:nvSpPr>
          <p:cNvPr id="7" name="Google Shape;1247;p56">
            <a:extLst>
              <a:ext uri="{FF2B5EF4-FFF2-40B4-BE49-F238E27FC236}">
                <a16:creationId xmlns:a16="http://schemas.microsoft.com/office/drawing/2014/main" id="{1A52F175-2E39-E9BE-B4DF-67098DB248AA}"/>
              </a:ext>
            </a:extLst>
          </p:cNvPr>
          <p:cNvSpPr/>
          <p:nvPr userDrawn="1"/>
        </p:nvSpPr>
        <p:spPr>
          <a:xfrm>
            <a:off x="5607119" y="347046"/>
            <a:ext cx="6281928" cy="1039748"/>
          </a:xfrm>
          <a:prstGeom prst="rect">
            <a:avLst/>
          </a:prstGeom>
          <a:solidFill>
            <a:schemeClr val="accent3"/>
          </a:solidFill>
          <a:ln w="254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lang="en-US" sz="1800" noProof="0">
              <a:solidFill>
                <a:schemeClr val="accent2"/>
              </a:solidFill>
              <a:latin typeface="+mj-lt"/>
              <a:ea typeface="Karla"/>
              <a:cs typeface="Karla"/>
              <a:sym typeface="Karla"/>
            </a:endParaRPr>
          </a:p>
        </p:txBody>
      </p:sp>
      <p:sp>
        <p:nvSpPr>
          <p:cNvPr id="9" name="Google Shape;1264;p56">
            <a:extLst>
              <a:ext uri="{FF2B5EF4-FFF2-40B4-BE49-F238E27FC236}">
                <a16:creationId xmlns:a16="http://schemas.microsoft.com/office/drawing/2014/main" id="{CE3B3000-733D-1995-D39A-E659E5A429CC}"/>
              </a:ext>
            </a:extLst>
          </p:cNvPr>
          <p:cNvSpPr/>
          <p:nvPr userDrawn="1"/>
        </p:nvSpPr>
        <p:spPr>
          <a:xfrm>
            <a:off x="5607119" y="1623673"/>
            <a:ext cx="6281928" cy="1039748"/>
          </a:xfrm>
          <a:prstGeom prst="rect">
            <a:avLst/>
          </a:prstGeom>
          <a:solidFill>
            <a:schemeClr val="accent3"/>
          </a:solidFill>
          <a:ln w="254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lang="en-US" sz="1800" noProof="0">
              <a:solidFill>
                <a:schemeClr val="lt1"/>
              </a:solidFill>
              <a:latin typeface="+mj-lt"/>
              <a:ea typeface="Karla"/>
              <a:cs typeface="Karla"/>
              <a:sym typeface="Karla"/>
            </a:endParaRPr>
          </a:p>
        </p:txBody>
      </p:sp>
      <p:sp>
        <p:nvSpPr>
          <p:cNvPr id="11" name="Google Shape;1278;p56">
            <a:extLst>
              <a:ext uri="{FF2B5EF4-FFF2-40B4-BE49-F238E27FC236}">
                <a16:creationId xmlns:a16="http://schemas.microsoft.com/office/drawing/2014/main" id="{F1BC0AB2-17DA-D97E-3052-DA48D80F7428}"/>
              </a:ext>
            </a:extLst>
          </p:cNvPr>
          <p:cNvSpPr/>
          <p:nvPr userDrawn="1"/>
        </p:nvSpPr>
        <p:spPr>
          <a:xfrm>
            <a:off x="5607119" y="2925956"/>
            <a:ext cx="6281928" cy="1039748"/>
          </a:xfrm>
          <a:prstGeom prst="rect">
            <a:avLst/>
          </a:prstGeom>
          <a:solidFill>
            <a:schemeClr val="accent3"/>
          </a:solidFill>
          <a:ln w="254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lang="en-US" sz="1800" noProof="0">
              <a:solidFill>
                <a:schemeClr val="lt1"/>
              </a:solidFill>
              <a:latin typeface="+mj-lt"/>
              <a:ea typeface="Karla"/>
              <a:cs typeface="Karla"/>
              <a:sym typeface="Karla"/>
            </a:endParaRPr>
          </a:p>
        </p:txBody>
      </p:sp>
      <p:sp>
        <p:nvSpPr>
          <p:cNvPr id="13" name="Google Shape;1278;p56">
            <a:extLst>
              <a:ext uri="{FF2B5EF4-FFF2-40B4-BE49-F238E27FC236}">
                <a16:creationId xmlns:a16="http://schemas.microsoft.com/office/drawing/2014/main" id="{C860490F-E3DB-3E9F-0AC6-F04949DC59C3}"/>
              </a:ext>
            </a:extLst>
          </p:cNvPr>
          <p:cNvSpPr/>
          <p:nvPr userDrawn="1"/>
        </p:nvSpPr>
        <p:spPr>
          <a:xfrm>
            <a:off x="5607120" y="4223036"/>
            <a:ext cx="6281928" cy="1039748"/>
          </a:xfrm>
          <a:prstGeom prst="rect">
            <a:avLst/>
          </a:prstGeom>
          <a:solidFill>
            <a:schemeClr val="accent3"/>
          </a:solidFill>
          <a:ln w="254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lang="en-US" sz="1800" noProof="0">
              <a:solidFill>
                <a:schemeClr val="lt1"/>
              </a:solidFill>
              <a:latin typeface="+mj-lt"/>
              <a:ea typeface="Karla"/>
              <a:cs typeface="Karla"/>
              <a:sym typeface="Karla"/>
            </a:endParaRPr>
          </a:p>
        </p:txBody>
      </p:sp>
      <p:sp>
        <p:nvSpPr>
          <p:cNvPr id="15" name="Google Shape;1278;p56">
            <a:extLst>
              <a:ext uri="{FF2B5EF4-FFF2-40B4-BE49-F238E27FC236}">
                <a16:creationId xmlns:a16="http://schemas.microsoft.com/office/drawing/2014/main" id="{522E5778-EA03-EFC4-08AA-ECB1C07ED56E}"/>
              </a:ext>
            </a:extLst>
          </p:cNvPr>
          <p:cNvSpPr/>
          <p:nvPr userDrawn="1"/>
        </p:nvSpPr>
        <p:spPr>
          <a:xfrm>
            <a:off x="5607120" y="5519473"/>
            <a:ext cx="6281928" cy="1039748"/>
          </a:xfrm>
          <a:prstGeom prst="rect">
            <a:avLst/>
          </a:prstGeom>
          <a:solidFill>
            <a:schemeClr val="accent3"/>
          </a:solidFill>
          <a:ln w="254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lang="en-US" sz="1800" noProof="0">
              <a:solidFill>
                <a:schemeClr val="lt1"/>
              </a:solidFill>
              <a:latin typeface="+mj-lt"/>
              <a:ea typeface="Karla"/>
              <a:cs typeface="Karla"/>
              <a:sym typeface="Karla"/>
            </a:endParaRPr>
          </a:p>
        </p:txBody>
      </p:sp>
      <p:sp>
        <p:nvSpPr>
          <p:cNvPr id="17" name="Google Shape;1268;p56">
            <a:extLst>
              <a:ext uri="{FF2B5EF4-FFF2-40B4-BE49-F238E27FC236}">
                <a16:creationId xmlns:a16="http://schemas.microsoft.com/office/drawing/2014/main" id="{EEA0BE49-92E1-A1A3-40E0-DDAA5511F637}"/>
              </a:ext>
            </a:extLst>
          </p:cNvPr>
          <p:cNvSpPr/>
          <p:nvPr userDrawn="1"/>
        </p:nvSpPr>
        <p:spPr>
          <a:xfrm>
            <a:off x="4348745" y="1637743"/>
            <a:ext cx="969865" cy="969865"/>
          </a:xfrm>
          <a:prstGeom prst="ellipse">
            <a:avLst/>
          </a:prstGeom>
          <a:solidFill>
            <a:schemeClr val="accent3"/>
          </a:solidFill>
          <a:ln w="254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lang="en-US" sz="1800" noProof="0">
              <a:solidFill>
                <a:schemeClr val="lt1"/>
              </a:solidFill>
              <a:latin typeface="Karla"/>
              <a:ea typeface="Karla"/>
              <a:cs typeface="Karla"/>
              <a:sym typeface="Karla"/>
            </a:endParaRPr>
          </a:p>
        </p:txBody>
      </p:sp>
      <p:sp>
        <p:nvSpPr>
          <p:cNvPr id="19" name="Google Shape;1282;p56">
            <a:extLst>
              <a:ext uri="{FF2B5EF4-FFF2-40B4-BE49-F238E27FC236}">
                <a16:creationId xmlns:a16="http://schemas.microsoft.com/office/drawing/2014/main" id="{DF15F1EC-1D2B-FF49-7785-26BC7083A07C}"/>
              </a:ext>
            </a:extLst>
          </p:cNvPr>
          <p:cNvSpPr/>
          <p:nvPr userDrawn="1"/>
        </p:nvSpPr>
        <p:spPr>
          <a:xfrm>
            <a:off x="4348745" y="2927249"/>
            <a:ext cx="969865" cy="969865"/>
          </a:xfrm>
          <a:prstGeom prst="ellipse">
            <a:avLst/>
          </a:prstGeom>
          <a:solidFill>
            <a:schemeClr val="accent3"/>
          </a:solidFill>
          <a:ln w="254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lang="en-US" sz="1800" noProof="0">
              <a:solidFill>
                <a:schemeClr val="lt1"/>
              </a:solidFill>
              <a:latin typeface="Karla"/>
              <a:ea typeface="Karla"/>
              <a:cs typeface="Karla"/>
              <a:sym typeface="Karla"/>
            </a:endParaRPr>
          </a:p>
        </p:txBody>
      </p:sp>
      <p:sp>
        <p:nvSpPr>
          <p:cNvPr id="21" name="Google Shape;1282;p56">
            <a:extLst>
              <a:ext uri="{FF2B5EF4-FFF2-40B4-BE49-F238E27FC236}">
                <a16:creationId xmlns:a16="http://schemas.microsoft.com/office/drawing/2014/main" id="{BE3FDD69-3D60-CF6B-97A3-7B2C1AE3100A}"/>
              </a:ext>
            </a:extLst>
          </p:cNvPr>
          <p:cNvSpPr/>
          <p:nvPr userDrawn="1"/>
        </p:nvSpPr>
        <p:spPr>
          <a:xfrm>
            <a:off x="4348745" y="4277006"/>
            <a:ext cx="969865" cy="969865"/>
          </a:xfrm>
          <a:prstGeom prst="ellipse">
            <a:avLst/>
          </a:prstGeom>
          <a:solidFill>
            <a:schemeClr val="accent3"/>
          </a:solidFill>
          <a:ln w="254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lang="en-US" sz="1800" noProof="0">
              <a:solidFill>
                <a:schemeClr val="lt1"/>
              </a:solidFill>
              <a:latin typeface="Karla"/>
              <a:ea typeface="Karla"/>
              <a:cs typeface="Karla"/>
              <a:sym typeface="Karla"/>
            </a:endParaRPr>
          </a:p>
        </p:txBody>
      </p:sp>
      <p:sp>
        <p:nvSpPr>
          <p:cNvPr id="23" name="Google Shape;1282;p56">
            <a:extLst>
              <a:ext uri="{FF2B5EF4-FFF2-40B4-BE49-F238E27FC236}">
                <a16:creationId xmlns:a16="http://schemas.microsoft.com/office/drawing/2014/main" id="{E3BB1E5B-DA10-B332-D4B8-D551C3053C53}"/>
              </a:ext>
            </a:extLst>
          </p:cNvPr>
          <p:cNvSpPr/>
          <p:nvPr userDrawn="1"/>
        </p:nvSpPr>
        <p:spPr>
          <a:xfrm>
            <a:off x="4348745" y="5568541"/>
            <a:ext cx="969865" cy="969865"/>
          </a:xfrm>
          <a:prstGeom prst="ellipse">
            <a:avLst/>
          </a:prstGeom>
          <a:solidFill>
            <a:schemeClr val="accent3"/>
          </a:solidFill>
          <a:ln w="254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lang="en-US" sz="1800" noProof="0">
              <a:solidFill>
                <a:schemeClr val="lt1"/>
              </a:solidFill>
              <a:latin typeface="Karla"/>
              <a:ea typeface="Karla"/>
              <a:cs typeface="Karla"/>
              <a:sym typeface="Karla"/>
            </a:endParaRPr>
          </a:p>
        </p:txBody>
      </p:sp>
      <p:sp>
        <p:nvSpPr>
          <p:cNvPr id="25" name="Google Shape;1251;p56">
            <a:extLst>
              <a:ext uri="{FF2B5EF4-FFF2-40B4-BE49-F238E27FC236}">
                <a16:creationId xmlns:a16="http://schemas.microsoft.com/office/drawing/2014/main" id="{8D887B7F-9EBA-E7B8-64CE-5EAB1DF08E19}"/>
              </a:ext>
            </a:extLst>
          </p:cNvPr>
          <p:cNvSpPr/>
          <p:nvPr userDrawn="1"/>
        </p:nvSpPr>
        <p:spPr>
          <a:xfrm>
            <a:off x="4348745" y="361116"/>
            <a:ext cx="969865" cy="969865"/>
          </a:xfrm>
          <a:prstGeom prst="ellipse">
            <a:avLst/>
          </a:prstGeom>
          <a:solidFill>
            <a:schemeClr val="accent3"/>
          </a:solidFill>
          <a:ln w="254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lang="en-US" sz="1800" noProof="0">
              <a:solidFill>
                <a:schemeClr val="lt1"/>
              </a:solidFill>
              <a:latin typeface="Karla"/>
              <a:ea typeface="Karla"/>
              <a:cs typeface="Karla"/>
              <a:sym typeface="Karla"/>
            </a:endParaRPr>
          </a:p>
        </p:txBody>
      </p:sp>
      <p:sp>
        <p:nvSpPr>
          <p:cNvPr id="27" name="Google Shape;1248;p56">
            <a:extLst>
              <a:ext uri="{FF2B5EF4-FFF2-40B4-BE49-F238E27FC236}">
                <a16:creationId xmlns:a16="http://schemas.microsoft.com/office/drawing/2014/main" id="{5AC86C31-7E67-B4EC-1AE0-291ED77F2214}"/>
              </a:ext>
            </a:extLst>
          </p:cNvPr>
          <p:cNvSpPr/>
          <p:nvPr userDrawn="1"/>
        </p:nvSpPr>
        <p:spPr>
          <a:xfrm>
            <a:off x="5512393" y="241430"/>
            <a:ext cx="6281928" cy="1039748"/>
          </a:xfrm>
          <a:prstGeom prst="rect">
            <a:avLst/>
          </a:prstGeom>
          <a:solidFill>
            <a:schemeClr val="accent5"/>
          </a:solidFill>
          <a:ln w="254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lang="en-US" sz="1800" noProof="0">
              <a:solidFill>
                <a:schemeClr val="lt1"/>
              </a:solidFill>
              <a:latin typeface="+mj-lt"/>
              <a:ea typeface="Karla"/>
              <a:cs typeface="Karla"/>
              <a:sym typeface="Karla"/>
            </a:endParaRPr>
          </a:p>
        </p:txBody>
      </p:sp>
      <p:sp>
        <p:nvSpPr>
          <p:cNvPr id="29" name="Google Shape;1265;p56">
            <a:extLst>
              <a:ext uri="{FF2B5EF4-FFF2-40B4-BE49-F238E27FC236}">
                <a16:creationId xmlns:a16="http://schemas.microsoft.com/office/drawing/2014/main" id="{A7BF8E2B-5184-B584-D484-7D82C9DA6C41}"/>
              </a:ext>
            </a:extLst>
          </p:cNvPr>
          <p:cNvSpPr/>
          <p:nvPr userDrawn="1"/>
        </p:nvSpPr>
        <p:spPr>
          <a:xfrm>
            <a:off x="5512393" y="1518057"/>
            <a:ext cx="6281928" cy="1039748"/>
          </a:xfrm>
          <a:prstGeom prst="rect">
            <a:avLst/>
          </a:prstGeom>
          <a:solidFill>
            <a:schemeClr val="accent5"/>
          </a:solidFill>
          <a:ln w="254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lang="en-US" sz="1800" noProof="0">
              <a:solidFill>
                <a:schemeClr val="lt1"/>
              </a:solidFill>
              <a:latin typeface="+mj-lt"/>
              <a:ea typeface="Karla"/>
              <a:cs typeface="Karla"/>
              <a:sym typeface="Karla"/>
            </a:endParaRPr>
          </a:p>
        </p:txBody>
      </p:sp>
      <p:sp>
        <p:nvSpPr>
          <p:cNvPr id="31" name="Google Shape;1279;p56">
            <a:extLst>
              <a:ext uri="{FF2B5EF4-FFF2-40B4-BE49-F238E27FC236}">
                <a16:creationId xmlns:a16="http://schemas.microsoft.com/office/drawing/2014/main" id="{9E808B73-94D7-57E7-3837-3DA718162E5B}"/>
              </a:ext>
            </a:extLst>
          </p:cNvPr>
          <p:cNvSpPr/>
          <p:nvPr userDrawn="1"/>
        </p:nvSpPr>
        <p:spPr>
          <a:xfrm>
            <a:off x="5512393" y="2807563"/>
            <a:ext cx="6281928" cy="1039748"/>
          </a:xfrm>
          <a:prstGeom prst="rect">
            <a:avLst/>
          </a:prstGeom>
          <a:solidFill>
            <a:schemeClr val="accent5"/>
          </a:solidFill>
          <a:ln w="254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lang="en-US" sz="1800" noProof="0">
              <a:solidFill>
                <a:schemeClr val="lt1"/>
              </a:solidFill>
              <a:latin typeface="+mj-lt"/>
              <a:ea typeface="Karla"/>
              <a:cs typeface="Karla"/>
              <a:sym typeface="Karla"/>
            </a:endParaRPr>
          </a:p>
        </p:txBody>
      </p:sp>
      <p:sp>
        <p:nvSpPr>
          <p:cNvPr id="33" name="Google Shape;1279;p56">
            <a:extLst>
              <a:ext uri="{FF2B5EF4-FFF2-40B4-BE49-F238E27FC236}">
                <a16:creationId xmlns:a16="http://schemas.microsoft.com/office/drawing/2014/main" id="{F340E0DF-98FD-EA55-7B4B-8E58FC5CFCDA}"/>
              </a:ext>
            </a:extLst>
          </p:cNvPr>
          <p:cNvSpPr/>
          <p:nvPr userDrawn="1"/>
        </p:nvSpPr>
        <p:spPr>
          <a:xfrm>
            <a:off x="5512394" y="4117420"/>
            <a:ext cx="6281928" cy="1039748"/>
          </a:xfrm>
          <a:prstGeom prst="rect">
            <a:avLst/>
          </a:prstGeom>
          <a:solidFill>
            <a:schemeClr val="accent5"/>
          </a:solidFill>
          <a:ln w="254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lang="en-US" sz="1800" noProof="0">
              <a:solidFill>
                <a:schemeClr val="lt1"/>
              </a:solidFill>
              <a:latin typeface="+mj-lt"/>
              <a:ea typeface="Karla"/>
              <a:cs typeface="Karla"/>
              <a:sym typeface="Karla"/>
            </a:endParaRPr>
          </a:p>
        </p:txBody>
      </p:sp>
      <p:sp>
        <p:nvSpPr>
          <p:cNvPr id="35" name="Google Shape;1279;p56">
            <a:extLst>
              <a:ext uri="{FF2B5EF4-FFF2-40B4-BE49-F238E27FC236}">
                <a16:creationId xmlns:a16="http://schemas.microsoft.com/office/drawing/2014/main" id="{1F52D7F5-AD34-C5B1-EEA2-F711AD3A8C3F}"/>
              </a:ext>
            </a:extLst>
          </p:cNvPr>
          <p:cNvSpPr/>
          <p:nvPr userDrawn="1"/>
        </p:nvSpPr>
        <p:spPr>
          <a:xfrm>
            <a:off x="5512394" y="5413857"/>
            <a:ext cx="6281928" cy="1039748"/>
          </a:xfrm>
          <a:prstGeom prst="rect">
            <a:avLst/>
          </a:prstGeom>
          <a:solidFill>
            <a:schemeClr val="accent5"/>
          </a:solidFill>
          <a:ln w="254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lang="en-US" sz="1800" noProof="0">
              <a:solidFill>
                <a:schemeClr val="lt1"/>
              </a:solidFill>
              <a:latin typeface="+mj-lt"/>
              <a:ea typeface="Karla"/>
              <a:cs typeface="Karla"/>
              <a:sym typeface="Karla"/>
            </a:endParaRPr>
          </a:p>
        </p:txBody>
      </p:sp>
      <p:sp>
        <p:nvSpPr>
          <p:cNvPr id="37" name="Google Shape;1251;p56">
            <a:extLst>
              <a:ext uri="{FF2B5EF4-FFF2-40B4-BE49-F238E27FC236}">
                <a16:creationId xmlns:a16="http://schemas.microsoft.com/office/drawing/2014/main" id="{A4889AFC-C17E-6AF6-25D9-F977ACD04A9D}"/>
              </a:ext>
            </a:extLst>
          </p:cNvPr>
          <p:cNvSpPr/>
          <p:nvPr userDrawn="1"/>
        </p:nvSpPr>
        <p:spPr>
          <a:xfrm>
            <a:off x="4290632" y="303003"/>
            <a:ext cx="969865" cy="969865"/>
          </a:xfrm>
          <a:prstGeom prst="ellipse">
            <a:avLst/>
          </a:prstGeom>
          <a:solidFill>
            <a:schemeClr val="accent5"/>
          </a:solidFill>
          <a:ln w="254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lang="en-US" sz="1800" noProof="0">
              <a:solidFill>
                <a:schemeClr val="lt1"/>
              </a:solidFill>
              <a:latin typeface="Karla"/>
              <a:ea typeface="Karla"/>
              <a:cs typeface="Karla"/>
              <a:sym typeface="Karla"/>
            </a:endParaRPr>
          </a:p>
        </p:txBody>
      </p:sp>
      <p:sp>
        <p:nvSpPr>
          <p:cNvPr id="39" name="Google Shape;1268;p56">
            <a:extLst>
              <a:ext uri="{FF2B5EF4-FFF2-40B4-BE49-F238E27FC236}">
                <a16:creationId xmlns:a16="http://schemas.microsoft.com/office/drawing/2014/main" id="{5E0F6889-9671-EA56-B88B-DBA6C149062C}"/>
              </a:ext>
            </a:extLst>
          </p:cNvPr>
          <p:cNvSpPr/>
          <p:nvPr userDrawn="1"/>
        </p:nvSpPr>
        <p:spPr>
          <a:xfrm>
            <a:off x="4290632" y="1579630"/>
            <a:ext cx="969865" cy="969865"/>
          </a:xfrm>
          <a:prstGeom prst="ellipse">
            <a:avLst/>
          </a:prstGeom>
          <a:solidFill>
            <a:schemeClr val="accent5"/>
          </a:solidFill>
          <a:ln w="254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lang="en-US" sz="1800" noProof="0">
              <a:solidFill>
                <a:schemeClr val="lt1"/>
              </a:solidFill>
              <a:latin typeface="Karla"/>
              <a:ea typeface="Karla"/>
              <a:cs typeface="Karla"/>
              <a:sym typeface="Karla"/>
            </a:endParaRPr>
          </a:p>
        </p:txBody>
      </p:sp>
      <p:sp>
        <p:nvSpPr>
          <p:cNvPr id="41" name="Google Shape;1282;p56">
            <a:extLst>
              <a:ext uri="{FF2B5EF4-FFF2-40B4-BE49-F238E27FC236}">
                <a16:creationId xmlns:a16="http://schemas.microsoft.com/office/drawing/2014/main" id="{44CB8F8B-1D14-EA9D-117E-79BB0DB776E9}"/>
              </a:ext>
            </a:extLst>
          </p:cNvPr>
          <p:cNvSpPr/>
          <p:nvPr userDrawn="1"/>
        </p:nvSpPr>
        <p:spPr>
          <a:xfrm>
            <a:off x="4290632" y="2869136"/>
            <a:ext cx="969865" cy="969865"/>
          </a:xfrm>
          <a:prstGeom prst="ellipse">
            <a:avLst/>
          </a:prstGeom>
          <a:solidFill>
            <a:schemeClr val="accent5"/>
          </a:solidFill>
          <a:ln w="254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lang="en-US" sz="1800" noProof="0">
              <a:solidFill>
                <a:schemeClr val="lt1"/>
              </a:solidFill>
              <a:latin typeface="Karla"/>
              <a:ea typeface="Karla"/>
              <a:cs typeface="Karla"/>
              <a:sym typeface="Karla"/>
            </a:endParaRPr>
          </a:p>
        </p:txBody>
      </p:sp>
      <p:sp>
        <p:nvSpPr>
          <p:cNvPr id="43" name="Google Shape;1282;p56">
            <a:extLst>
              <a:ext uri="{FF2B5EF4-FFF2-40B4-BE49-F238E27FC236}">
                <a16:creationId xmlns:a16="http://schemas.microsoft.com/office/drawing/2014/main" id="{9D8D9DEA-F6DA-EFDC-5DDF-946728969392}"/>
              </a:ext>
            </a:extLst>
          </p:cNvPr>
          <p:cNvSpPr/>
          <p:nvPr userDrawn="1"/>
        </p:nvSpPr>
        <p:spPr>
          <a:xfrm>
            <a:off x="4290632" y="4217824"/>
            <a:ext cx="969865" cy="969865"/>
          </a:xfrm>
          <a:prstGeom prst="ellipse">
            <a:avLst/>
          </a:prstGeom>
          <a:solidFill>
            <a:schemeClr val="accent5"/>
          </a:solidFill>
          <a:ln w="254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lang="en-US" sz="1800" noProof="0">
              <a:solidFill>
                <a:schemeClr val="lt1"/>
              </a:solidFill>
              <a:latin typeface="Karla"/>
              <a:ea typeface="Karla"/>
              <a:cs typeface="Karla"/>
              <a:sym typeface="Karla"/>
            </a:endParaRPr>
          </a:p>
        </p:txBody>
      </p:sp>
      <p:sp>
        <p:nvSpPr>
          <p:cNvPr id="45" name="Google Shape;1282;p56">
            <a:extLst>
              <a:ext uri="{FF2B5EF4-FFF2-40B4-BE49-F238E27FC236}">
                <a16:creationId xmlns:a16="http://schemas.microsoft.com/office/drawing/2014/main" id="{5B83F600-A2A8-FC3E-235C-F63589027CEC}"/>
              </a:ext>
            </a:extLst>
          </p:cNvPr>
          <p:cNvSpPr/>
          <p:nvPr userDrawn="1"/>
        </p:nvSpPr>
        <p:spPr>
          <a:xfrm>
            <a:off x="4290632" y="5510428"/>
            <a:ext cx="969865" cy="969865"/>
          </a:xfrm>
          <a:prstGeom prst="ellipse">
            <a:avLst/>
          </a:prstGeom>
          <a:solidFill>
            <a:schemeClr val="accent5"/>
          </a:solidFill>
          <a:ln w="254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lang="en-US" sz="1800" noProof="0">
              <a:solidFill>
                <a:schemeClr val="lt1"/>
              </a:solidFill>
              <a:latin typeface="Karla"/>
              <a:ea typeface="Karla"/>
              <a:cs typeface="Karla"/>
              <a:sym typeface="Karla"/>
            </a:endParaRPr>
          </a:p>
        </p:txBody>
      </p:sp>
      <p:sp>
        <p:nvSpPr>
          <p:cNvPr id="47" name="Picture Placeholder 46">
            <a:extLst>
              <a:ext uri="{FF2B5EF4-FFF2-40B4-BE49-F238E27FC236}">
                <a16:creationId xmlns:a16="http://schemas.microsoft.com/office/drawing/2014/main" id="{3B37AA0A-CC3F-643E-4CA3-94EE9D0B955A}"/>
              </a:ext>
            </a:extLst>
          </p:cNvPr>
          <p:cNvSpPr>
            <a:spLocks noGrp="1"/>
          </p:cNvSpPr>
          <p:nvPr>
            <p:ph type="pic" sz="quarter" idx="10"/>
          </p:nvPr>
        </p:nvSpPr>
        <p:spPr>
          <a:xfrm>
            <a:off x="4455524" y="467895"/>
            <a:ext cx="640080" cy="640080"/>
          </a:xfrm>
        </p:spPr>
        <p:txBody>
          <a:bodyPr anchor="ctr"/>
          <a:lstStyle>
            <a:lvl1pPr marL="0" indent="0" algn="ctr">
              <a:buNone/>
              <a:defRPr sz="900"/>
            </a:lvl1pPr>
          </a:lstStyle>
          <a:p>
            <a:r>
              <a:rPr lang="en-US" noProof="0"/>
              <a:t>Click icon to add picture</a:t>
            </a:r>
          </a:p>
        </p:txBody>
      </p:sp>
      <p:sp>
        <p:nvSpPr>
          <p:cNvPr id="53" name="Text Placeholder 52">
            <a:extLst>
              <a:ext uri="{FF2B5EF4-FFF2-40B4-BE49-F238E27FC236}">
                <a16:creationId xmlns:a16="http://schemas.microsoft.com/office/drawing/2014/main" id="{04148F56-845C-40C8-5EFE-44B32FB55764}"/>
              </a:ext>
            </a:extLst>
          </p:cNvPr>
          <p:cNvSpPr>
            <a:spLocks noGrp="1"/>
          </p:cNvSpPr>
          <p:nvPr>
            <p:ph type="body" sz="quarter" idx="15"/>
          </p:nvPr>
        </p:nvSpPr>
        <p:spPr>
          <a:xfrm>
            <a:off x="5769864" y="457200"/>
            <a:ext cx="3840480" cy="338328"/>
          </a:xfrm>
        </p:spPr>
        <p:txBody>
          <a:bodyPr/>
          <a:lstStyle>
            <a:lvl1pPr marL="0" indent="0">
              <a:buNone/>
              <a:defRPr sz="2000">
                <a:latin typeface="+mj-lt"/>
              </a:defRPr>
            </a:lvl1pPr>
          </a:lstStyle>
          <a:p>
            <a:pPr lvl="0"/>
            <a:r>
              <a:rPr lang="en-US" noProof="0"/>
              <a:t>Click to edit Master text styles</a:t>
            </a:r>
          </a:p>
        </p:txBody>
      </p:sp>
      <p:sp>
        <p:nvSpPr>
          <p:cNvPr id="58" name="Text Placeholder 52">
            <a:extLst>
              <a:ext uri="{FF2B5EF4-FFF2-40B4-BE49-F238E27FC236}">
                <a16:creationId xmlns:a16="http://schemas.microsoft.com/office/drawing/2014/main" id="{6FAEB77B-C9AE-5EC8-3043-2C6C91015EF2}"/>
              </a:ext>
            </a:extLst>
          </p:cNvPr>
          <p:cNvSpPr>
            <a:spLocks noGrp="1"/>
          </p:cNvSpPr>
          <p:nvPr>
            <p:ph type="body" sz="quarter" idx="20"/>
          </p:nvPr>
        </p:nvSpPr>
        <p:spPr>
          <a:xfrm>
            <a:off x="5769864" y="780642"/>
            <a:ext cx="5029200" cy="338328"/>
          </a:xfrm>
        </p:spPr>
        <p:txBody>
          <a:bodyPr/>
          <a:lstStyle>
            <a:lvl1pPr marL="0" indent="0">
              <a:buNone/>
              <a:defRPr sz="1600">
                <a:latin typeface="+mn-lt"/>
              </a:defRPr>
            </a:lvl1pPr>
          </a:lstStyle>
          <a:p>
            <a:pPr lvl="0"/>
            <a:r>
              <a:rPr lang="en-US" noProof="0"/>
              <a:t>Click to edit Master text styles</a:t>
            </a:r>
          </a:p>
        </p:txBody>
      </p:sp>
      <p:sp>
        <p:nvSpPr>
          <p:cNvPr id="48" name="Picture Placeholder 46">
            <a:extLst>
              <a:ext uri="{FF2B5EF4-FFF2-40B4-BE49-F238E27FC236}">
                <a16:creationId xmlns:a16="http://schemas.microsoft.com/office/drawing/2014/main" id="{EA6CA3D6-A486-C220-D150-162068803F01}"/>
              </a:ext>
            </a:extLst>
          </p:cNvPr>
          <p:cNvSpPr>
            <a:spLocks noGrp="1"/>
          </p:cNvSpPr>
          <p:nvPr>
            <p:ph type="pic" sz="quarter" idx="11"/>
          </p:nvPr>
        </p:nvSpPr>
        <p:spPr>
          <a:xfrm>
            <a:off x="4455524" y="1744522"/>
            <a:ext cx="640080" cy="640080"/>
          </a:xfrm>
        </p:spPr>
        <p:txBody>
          <a:bodyPr anchor="ctr"/>
          <a:lstStyle>
            <a:lvl1pPr marL="0" indent="0" algn="ctr">
              <a:buNone/>
              <a:defRPr sz="900"/>
            </a:lvl1pPr>
          </a:lstStyle>
          <a:p>
            <a:r>
              <a:rPr lang="en-US" noProof="0"/>
              <a:t>Click icon to add picture</a:t>
            </a:r>
          </a:p>
        </p:txBody>
      </p:sp>
      <p:sp>
        <p:nvSpPr>
          <p:cNvPr id="54" name="Text Placeholder 52">
            <a:extLst>
              <a:ext uri="{FF2B5EF4-FFF2-40B4-BE49-F238E27FC236}">
                <a16:creationId xmlns:a16="http://schemas.microsoft.com/office/drawing/2014/main" id="{B70CC111-C404-5983-7E1A-758C72DA2151}"/>
              </a:ext>
            </a:extLst>
          </p:cNvPr>
          <p:cNvSpPr>
            <a:spLocks noGrp="1"/>
          </p:cNvSpPr>
          <p:nvPr>
            <p:ph type="body" sz="quarter" idx="16"/>
          </p:nvPr>
        </p:nvSpPr>
        <p:spPr>
          <a:xfrm>
            <a:off x="5769864" y="1746504"/>
            <a:ext cx="3840480" cy="338328"/>
          </a:xfrm>
        </p:spPr>
        <p:txBody>
          <a:bodyPr/>
          <a:lstStyle>
            <a:lvl1pPr marL="0" indent="0">
              <a:buNone/>
              <a:defRPr sz="2000">
                <a:latin typeface="+mj-lt"/>
              </a:defRPr>
            </a:lvl1pPr>
          </a:lstStyle>
          <a:p>
            <a:pPr lvl="0"/>
            <a:r>
              <a:rPr lang="en-US" noProof="0"/>
              <a:t>Click to edit Master text styles</a:t>
            </a:r>
          </a:p>
        </p:txBody>
      </p:sp>
      <p:sp>
        <p:nvSpPr>
          <p:cNvPr id="59" name="Text Placeholder 52">
            <a:extLst>
              <a:ext uri="{FF2B5EF4-FFF2-40B4-BE49-F238E27FC236}">
                <a16:creationId xmlns:a16="http://schemas.microsoft.com/office/drawing/2014/main" id="{0FACAEC0-F5EF-8921-74B5-2C775EC42E63}"/>
              </a:ext>
            </a:extLst>
          </p:cNvPr>
          <p:cNvSpPr>
            <a:spLocks noGrp="1"/>
          </p:cNvSpPr>
          <p:nvPr>
            <p:ph type="body" sz="quarter" idx="21"/>
          </p:nvPr>
        </p:nvSpPr>
        <p:spPr>
          <a:xfrm>
            <a:off x="5769864" y="2069946"/>
            <a:ext cx="5029200" cy="338328"/>
          </a:xfrm>
        </p:spPr>
        <p:txBody>
          <a:bodyPr/>
          <a:lstStyle>
            <a:lvl1pPr marL="0" indent="0">
              <a:buNone/>
              <a:defRPr sz="1600">
                <a:latin typeface="+mn-lt"/>
              </a:defRPr>
            </a:lvl1pPr>
          </a:lstStyle>
          <a:p>
            <a:pPr lvl="0"/>
            <a:r>
              <a:rPr lang="en-US" noProof="0"/>
              <a:t>Click to edit Master text styles</a:t>
            </a:r>
          </a:p>
        </p:txBody>
      </p:sp>
      <p:sp>
        <p:nvSpPr>
          <p:cNvPr id="49" name="Picture Placeholder 46">
            <a:extLst>
              <a:ext uri="{FF2B5EF4-FFF2-40B4-BE49-F238E27FC236}">
                <a16:creationId xmlns:a16="http://schemas.microsoft.com/office/drawing/2014/main" id="{D85BED76-EF8A-3369-FA46-11513F2D2231}"/>
              </a:ext>
            </a:extLst>
          </p:cNvPr>
          <p:cNvSpPr>
            <a:spLocks noGrp="1"/>
          </p:cNvSpPr>
          <p:nvPr>
            <p:ph type="pic" sz="quarter" idx="12"/>
          </p:nvPr>
        </p:nvSpPr>
        <p:spPr>
          <a:xfrm>
            <a:off x="4455524" y="3034028"/>
            <a:ext cx="640080" cy="640080"/>
          </a:xfrm>
        </p:spPr>
        <p:txBody>
          <a:bodyPr anchor="ctr"/>
          <a:lstStyle>
            <a:lvl1pPr marL="0" indent="0" algn="ctr">
              <a:buNone/>
              <a:defRPr sz="900"/>
            </a:lvl1pPr>
          </a:lstStyle>
          <a:p>
            <a:r>
              <a:rPr lang="en-US" noProof="0"/>
              <a:t>Click icon to add picture</a:t>
            </a:r>
          </a:p>
        </p:txBody>
      </p:sp>
      <p:sp>
        <p:nvSpPr>
          <p:cNvPr id="55" name="Text Placeholder 52">
            <a:extLst>
              <a:ext uri="{FF2B5EF4-FFF2-40B4-BE49-F238E27FC236}">
                <a16:creationId xmlns:a16="http://schemas.microsoft.com/office/drawing/2014/main" id="{3A752FC9-DE9C-9701-E24E-6F1AC075B16E}"/>
              </a:ext>
            </a:extLst>
          </p:cNvPr>
          <p:cNvSpPr>
            <a:spLocks noGrp="1"/>
          </p:cNvSpPr>
          <p:nvPr>
            <p:ph type="body" sz="quarter" idx="17"/>
          </p:nvPr>
        </p:nvSpPr>
        <p:spPr>
          <a:xfrm>
            <a:off x="5769864" y="3035808"/>
            <a:ext cx="3840480" cy="338328"/>
          </a:xfrm>
        </p:spPr>
        <p:txBody>
          <a:bodyPr/>
          <a:lstStyle>
            <a:lvl1pPr marL="0" indent="0">
              <a:buNone/>
              <a:defRPr sz="2000">
                <a:latin typeface="+mj-lt"/>
              </a:defRPr>
            </a:lvl1pPr>
          </a:lstStyle>
          <a:p>
            <a:pPr lvl="0"/>
            <a:r>
              <a:rPr lang="en-US" noProof="0"/>
              <a:t>Click to edit Master text styles</a:t>
            </a:r>
          </a:p>
        </p:txBody>
      </p:sp>
      <p:sp>
        <p:nvSpPr>
          <p:cNvPr id="60" name="Text Placeholder 52">
            <a:extLst>
              <a:ext uri="{FF2B5EF4-FFF2-40B4-BE49-F238E27FC236}">
                <a16:creationId xmlns:a16="http://schemas.microsoft.com/office/drawing/2014/main" id="{5CA64FAC-BAC1-519A-1252-ED8A726B6313}"/>
              </a:ext>
            </a:extLst>
          </p:cNvPr>
          <p:cNvSpPr>
            <a:spLocks noGrp="1"/>
          </p:cNvSpPr>
          <p:nvPr>
            <p:ph type="body" sz="quarter" idx="22"/>
          </p:nvPr>
        </p:nvSpPr>
        <p:spPr>
          <a:xfrm>
            <a:off x="5769864" y="3359250"/>
            <a:ext cx="5029200" cy="338328"/>
          </a:xfrm>
        </p:spPr>
        <p:txBody>
          <a:bodyPr/>
          <a:lstStyle>
            <a:lvl1pPr marL="0" indent="0">
              <a:buNone/>
              <a:defRPr sz="1600">
                <a:latin typeface="+mn-lt"/>
              </a:defRPr>
            </a:lvl1pPr>
          </a:lstStyle>
          <a:p>
            <a:pPr lvl="0"/>
            <a:r>
              <a:rPr lang="en-US" noProof="0"/>
              <a:t>Click to edit Master text styles</a:t>
            </a:r>
          </a:p>
        </p:txBody>
      </p:sp>
      <p:sp>
        <p:nvSpPr>
          <p:cNvPr id="50" name="Picture Placeholder 46">
            <a:extLst>
              <a:ext uri="{FF2B5EF4-FFF2-40B4-BE49-F238E27FC236}">
                <a16:creationId xmlns:a16="http://schemas.microsoft.com/office/drawing/2014/main" id="{5FF1804E-BBAF-5060-07A3-705BCCF0D7C5}"/>
              </a:ext>
            </a:extLst>
          </p:cNvPr>
          <p:cNvSpPr>
            <a:spLocks noGrp="1"/>
          </p:cNvSpPr>
          <p:nvPr>
            <p:ph type="pic" sz="quarter" idx="13"/>
          </p:nvPr>
        </p:nvSpPr>
        <p:spPr>
          <a:xfrm>
            <a:off x="4455524" y="4382716"/>
            <a:ext cx="640080" cy="640080"/>
          </a:xfrm>
        </p:spPr>
        <p:txBody>
          <a:bodyPr anchor="ctr"/>
          <a:lstStyle>
            <a:lvl1pPr marL="0" indent="0" algn="ctr">
              <a:buNone/>
              <a:defRPr sz="900"/>
            </a:lvl1pPr>
          </a:lstStyle>
          <a:p>
            <a:r>
              <a:rPr lang="en-US" noProof="0"/>
              <a:t>Click icon to add picture</a:t>
            </a:r>
          </a:p>
        </p:txBody>
      </p:sp>
      <p:sp>
        <p:nvSpPr>
          <p:cNvPr id="56" name="Text Placeholder 52">
            <a:extLst>
              <a:ext uri="{FF2B5EF4-FFF2-40B4-BE49-F238E27FC236}">
                <a16:creationId xmlns:a16="http://schemas.microsoft.com/office/drawing/2014/main" id="{D03AC44E-421F-94EE-DC26-D4F6FB1D5444}"/>
              </a:ext>
            </a:extLst>
          </p:cNvPr>
          <p:cNvSpPr>
            <a:spLocks noGrp="1"/>
          </p:cNvSpPr>
          <p:nvPr>
            <p:ph type="body" sz="quarter" idx="18"/>
          </p:nvPr>
        </p:nvSpPr>
        <p:spPr>
          <a:xfrm>
            <a:off x="5769864" y="4325112"/>
            <a:ext cx="3840480" cy="338328"/>
          </a:xfrm>
        </p:spPr>
        <p:txBody>
          <a:bodyPr/>
          <a:lstStyle>
            <a:lvl1pPr marL="0" indent="0">
              <a:buNone/>
              <a:defRPr sz="2000">
                <a:latin typeface="+mj-lt"/>
              </a:defRPr>
            </a:lvl1pPr>
          </a:lstStyle>
          <a:p>
            <a:pPr lvl="0"/>
            <a:r>
              <a:rPr lang="en-US" noProof="0"/>
              <a:t>Click to edit Master text styles</a:t>
            </a:r>
          </a:p>
        </p:txBody>
      </p:sp>
      <p:sp>
        <p:nvSpPr>
          <p:cNvPr id="61" name="Text Placeholder 52">
            <a:extLst>
              <a:ext uri="{FF2B5EF4-FFF2-40B4-BE49-F238E27FC236}">
                <a16:creationId xmlns:a16="http://schemas.microsoft.com/office/drawing/2014/main" id="{4806989D-2A9A-5590-1EF7-9BF0E1F4C43D}"/>
              </a:ext>
            </a:extLst>
          </p:cNvPr>
          <p:cNvSpPr>
            <a:spLocks noGrp="1"/>
          </p:cNvSpPr>
          <p:nvPr>
            <p:ph type="body" sz="quarter" idx="23"/>
          </p:nvPr>
        </p:nvSpPr>
        <p:spPr>
          <a:xfrm>
            <a:off x="5769864" y="4648554"/>
            <a:ext cx="5029200" cy="338328"/>
          </a:xfrm>
        </p:spPr>
        <p:txBody>
          <a:bodyPr/>
          <a:lstStyle>
            <a:lvl1pPr marL="0" indent="0">
              <a:buNone/>
              <a:defRPr sz="1600">
                <a:latin typeface="+mn-lt"/>
              </a:defRPr>
            </a:lvl1pPr>
          </a:lstStyle>
          <a:p>
            <a:pPr lvl="0"/>
            <a:r>
              <a:rPr lang="en-US" noProof="0"/>
              <a:t>Click to edit Master text styles</a:t>
            </a:r>
          </a:p>
        </p:txBody>
      </p:sp>
      <p:sp>
        <p:nvSpPr>
          <p:cNvPr id="51" name="Picture Placeholder 46">
            <a:extLst>
              <a:ext uri="{FF2B5EF4-FFF2-40B4-BE49-F238E27FC236}">
                <a16:creationId xmlns:a16="http://schemas.microsoft.com/office/drawing/2014/main" id="{C28AAD1A-4269-0A5C-7418-7DFC69060C90}"/>
              </a:ext>
            </a:extLst>
          </p:cNvPr>
          <p:cNvSpPr>
            <a:spLocks noGrp="1"/>
          </p:cNvSpPr>
          <p:nvPr>
            <p:ph type="pic" sz="quarter" idx="14"/>
          </p:nvPr>
        </p:nvSpPr>
        <p:spPr>
          <a:xfrm>
            <a:off x="4455524" y="5675320"/>
            <a:ext cx="640080" cy="640080"/>
          </a:xfrm>
        </p:spPr>
        <p:txBody>
          <a:bodyPr anchor="ctr"/>
          <a:lstStyle>
            <a:lvl1pPr marL="0" indent="0" algn="ctr">
              <a:buNone/>
              <a:defRPr sz="900"/>
            </a:lvl1pPr>
          </a:lstStyle>
          <a:p>
            <a:r>
              <a:rPr lang="en-US" noProof="0"/>
              <a:t>Click icon to add picture</a:t>
            </a:r>
          </a:p>
        </p:txBody>
      </p:sp>
      <p:sp>
        <p:nvSpPr>
          <p:cNvPr id="57" name="Text Placeholder 52">
            <a:extLst>
              <a:ext uri="{FF2B5EF4-FFF2-40B4-BE49-F238E27FC236}">
                <a16:creationId xmlns:a16="http://schemas.microsoft.com/office/drawing/2014/main" id="{650C0EB3-5783-DC1F-09A3-02DFAA316429}"/>
              </a:ext>
            </a:extLst>
          </p:cNvPr>
          <p:cNvSpPr>
            <a:spLocks noGrp="1"/>
          </p:cNvSpPr>
          <p:nvPr>
            <p:ph type="body" sz="quarter" idx="19"/>
          </p:nvPr>
        </p:nvSpPr>
        <p:spPr>
          <a:xfrm>
            <a:off x="5769864" y="5614416"/>
            <a:ext cx="3840480" cy="338328"/>
          </a:xfrm>
        </p:spPr>
        <p:txBody>
          <a:bodyPr/>
          <a:lstStyle>
            <a:lvl1pPr marL="0" indent="0">
              <a:buNone/>
              <a:defRPr sz="2000">
                <a:latin typeface="+mj-lt"/>
              </a:defRPr>
            </a:lvl1pPr>
          </a:lstStyle>
          <a:p>
            <a:pPr lvl="0"/>
            <a:r>
              <a:rPr lang="en-US" noProof="0"/>
              <a:t>Click to edit Master text styles</a:t>
            </a:r>
          </a:p>
        </p:txBody>
      </p:sp>
      <p:sp>
        <p:nvSpPr>
          <p:cNvPr id="62" name="Text Placeholder 52">
            <a:extLst>
              <a:ext uri="{FF2B5EF4-FFF2-40B4-BE49-F238E27FC236}">
                <a16:creationId xmlns:a16="http://schemas.microsoft.com/office/drawing/2014/main" id="{94850C9F-BD14-9481-E7F6-526639251EB9}"/>
              </a:ext>
            </a:extLst>
          </p:cNvPr>
          <p:cNvSpPr>
            <a:spLocks noGrp="1"/>
          </p:cNvSpPr>
          <p:nvPr>
            <p:ph type="body" sz="quarter" idx="24"/>
          </p:nvPr>
        </p:nvSpPr>
        <p:spPr>
          <a:xfrm>
            <a:off x="5769864" y="5937858"/>
            <a:ext cx="5029200" cy="338328"/>
          </a:xfrm>
        </p:spPr>
        <p:txBody>
          <a:bodyPr/>
          <a:lstStyle>
            <a:lvl1pPr marL="0" indent="0">
              <a:buNone/>
              <a:defRPr sz="1600">
                <a:latin typeface="+mn-lt"/>
              </a:defRPr>
            </a:lvl1pPr>
          </a:lstStyle>
          <a:p>
            <a:pPr lvl="0"/>
            <a:r>
              <a:rPr lang="en-US" noProof="0"/>
              <a:t>Click to edit Master text styles</a:t>
            </a:r>
          </a:p>
        </p:txBody>
      </p:sp>
    </p:spTree>
    <p:extLst>
      <p:ext uri="{BB962C8B-B14F-4D97-AF65-F5344CB8AC3E}">
        <p14:creationId xmlns:p14="http://schemas.microsoft.com/office/powerpoint/2010/main" val="25631119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7E7C90"/>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294A45C-8F79-9A61-77E8-09BC4E628377}"/>
              </a:ext>
            </a:extLst>
          </p:cNvPr>
          <p:cNvSpPr>
            <a:spLocks noGrp="1"/>
          </p:cNvSpPr>
          <p:nvPr>
            <p:ph type="title"/>
          </p:nvPr>
        </p:nvSpPr>
        <p:spPr>
          <a:xfrm>
            <a:off x="1139952" y="512064"/>
            <a:ext cx="9912096" cy="1014984"/>
          </a:xfrm>
          <a:prstGeom prst="rect">
            <a:avLst/>
          </a:prstGeom>
        </p:spPr>
        <p:txBody>
          <a:bodyPr vert="horz" lIns="91440" tIns="45720" rIns="91440" bIns="45720" rtlCol="0" anchor="t">
            <a:noAutofit/>
          </a:bodyPr>
          <a:lstStyle/>
          <a:p>
            <a:r>
              <a:rPr lang="en-US"/>
              <a:t>Click to edit Master title style</a:t>
            </a:r>
          </a:p>
        </p:txBody>
      </p:sp>
      <p:sp>
        <p:nvSpPr>
          <p:cNvPr id="3" name="Text Placeholder 2">
            <a:extLst>
              <a:ext uri="{FF2B5EF4-FFF2-40B4-BE49-F238E27FC236}">
                <a16:creationId xmlns:a16="http://schemas.microsoft.com/office/drawing/2014/main" id="{8646656E-6C21-DB29-00F0-0CC844DE3713}"/>
              </a:ext>
            </a:extLst>
          </p:cNvPr>
          <p:cNvSpPr>
            <a:spLocks noGrp="1"/>
          </p:cNvSpPr>
          <p:nvPr>
            <p:ph type="body" idx="1"/>
          </p:nvPr>
        </p:nvSpPr>
        <p:spPr>
          <a:xfrm>
            <a:off x="838200" y="1825625"/>
            <a:ext cx="10515600" cy="4351338"/>
          </a:xfrm>
          <a:prstGeom prst="rect">
            <a:avLst/>
          </a:prstGeom>
        </p:spPr>
        <p:txBody>
          <a:bodyPr vert="horz" lIns="91440" tIns="45720" rIns="91440" bIns="45720" rtlCol="0">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9A7742D6-DB37-81C8-6BDD-5C9150A7DF6C}"/>
              </a:ext>
            </a:extLst>
          </p:cNvPr>
          <p:cNvSpPr>
            <a:spLocks noGrp="1"/>
          </p:cNvSpPr>
          <p:nvPr>
            <p:ph type="dt" sz="half" idx="2"/>
          </p:nvPr>
        </p:nvSpPr>
        <p:spPr>
          <a:xfrm>
            <a:off x="10629145" y="6400904"/>
            <a:ext cx="640080" cy="246888"/>
          </a:xfrm>
          <a:prstGeom prst="rect">
            <a:avLst/>
          </a:prstGeom>
        </p:spPr>
        <p:txBody>
          <a:bodyPr vert="horz" lIns="0" tIns="45720" rIns="0" bIns="45720" rtlCol="0" anchor="ctr">
            <a:noAutofit/>
          </a:bodyPr>
          <a:lstStyle>
            <a:lvl1pPr algn="ctr">
              <a:defRPr sz="1000">
                <a:solidFill>
                  <a:schemeClr val="tx1"/>
                </a:solidFill>
                <a:latin typeface="+mj-lt"/>
              </a:defRPr>
            </a:lvl1pPr>
          </a:lstStyle>
          <a:p>
            <a:r>
              <a:rPr lang="en-US" dirty="0"/>
              <a:t>20XX</a:t>
            </a:r>
          </a:p>
        </p:txBody>
      </p:sp>
      <p:sp>
        <p:nvSpPr>
          <p:cNvPr id="5" name="Footer Placeholder 4">
            <a:extLst>
              <a:ext uri="{FF2B5EF4-FFF2-40B4-BE49-F238E27FC236}">
                <a16:creationId xmlns:a16="http://schemas.microsoft.com/office/drawing/2014/main" id="{E694DB44-E775-B332-D1F0-40DB3A5FA3A3}"/>
              </a:ext>
            </a:extLst>
          </p:cNvPr>
          <p:cNvSpPr>
            <a:spLocks noGrp="1"/>
          </p:cNvSpPr>
          <p:nvPr>
            <p:ph type="ftr" sz="quarter" idx="3"/>
          </p:nvPr>
        </p:nvSpPr>
        <p:spPr>
          <a:xfrm>
            <a:off x="5364480" y="6400904"/>
            <a:ext cx="1463040" cy="246888"/>
          </a:xfrm>
          <a:prstGeom prst="rect">
            <a:avLst/>
          </a:prstGeom>
        </p:spPr>
        <p:txBody>
          <a:bodyPr vert="horz" lIns="0" tIns="45720" rIns="0" bIns="45720" rtlCol="0" anchor="ctr">
            <a:noAutofit/>
          </a:bodyPr>
          <a:lstStyle>
            <a:lvl1pPr algn="ctr">
              <a:defRPr sz="1000">
                <a:solidFill>
                  <a:schemeClr val="tx1"/>
                </a:solidFill>
                <a:latin typeface="+mj-lt"/>
              </a:defRPr>
            </a:lvl1pPr>
          </a:lstStyle>
          <a:p>
            <a:r>
              <a:rPr lang="en-US" dirty="0"/>
              <a:t>Presentation title</a:t>
            </a:r>
          </a:p>
        </p:txBody>
      </p:sp>
      <p:sp>
        <p:nvSpPr>
          <p:cNvPr id="6" name="Slide Number Placeholder 5">
            <a:extLst>
              <a:ext uri="{FF2B5EF4-FFF2-40B4-BE49-F238E27FC236}">
                <a16:creationId xmlns:a16="http://schemas.microsoft.com/office/drawing/2014/main" id="{C39C1C4E-47DA-0CDC-75C8-42E9F1EBDE07}"/>
              </a:ext>
            </a:extLst>
          </p:cNvPr>
          <p:cNvSpPr>
            <a:spLocks noGrp="1"/>
          </p:cNvSpPr>
          <p:nvPr>
            <p:ph type="sldNum" sz="quarter" idx="4"/>
          </p:nvPr>
        </p:nvSpPr>
        <p:spPr>
          <a:xfrm>
            <a:off x="838200" y="6400904"/>
            <a:ext cx="365760" cy="246888"/>
          </a:xfrm>
          <a:prstGeom prst="rect">
            <a:avLst/>
          </a:prstGeom>
        </p:spPr>
        <p:txBody>
          <a:bodyPr vert="horz" lIns="0" tIns="45720" rIns="0" bIns="45720" rtlCol="0" anchor="ctr">
            <a:noAutofit/>
          </a:bodyPr>
          <a:lstStyle>
            <a:lvl1pPr algn="ctr">
              <a:defRPr sz="1000">
                <a:solidFill>
                  <a:schemeClr val="tx1"/>
                </a:solidFill>
                <a:latin typeface="+mj-lt"/>
              </a:defRPr>
            </a:lvl1pPr>
          </a:lstStyle>
          <a:p>
            <a:fld id="{8D0AFDD5-844D-364D-8AEC-50CF4D36D55D}" type="slidenum">
              <a:rPr lang="en-US" smtClean="0"/>
              <a:pPr/>
              <a:t>‹#›</a:t>
            </a:fld>
            <a:endParaRPr lang="en-US" dirty="0"/>
          </a:p>
        </p:txBody>
      </p:sp>
      <p:cxnSp>
        <p:nvCxnSpPr>
          <p:cNvPr id="8" name="Straight Connector 7">
            <a:extLst>
              <a:ext uri="{FF2B5EF4-FFF2-40B4-BE49-F238E27FC236}">
                <a16:creationId xmlns:a16="http://schemas.microsoft.com/office/drawing/2014/main" id="{2DE05079-2B34-E435-A882-A172DE176AE1}"/>
              </a:ext>
            </a:extLst>
          </p:cNvPr>
          <p:cNvCxnSpPr>
            <a:cxnSpLocks/>
          </p:cNvCxnSpPr>
          <p:nvPr userDrawn="1"/>
        </p:nvCxnSpPr>
        <p:spPr>
          <a:xfrm>
            <a:off x="0" y="6535885"/>
            <a:ext cx="8382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E8440547-EE65-F9CE-1D02-2D326735F06D}"/>
              </a:ext>
            </a:extLst>
          </p:cNvPr>
          <p:cNvCxnSpPr>
            <a:cxnSpLocks/>
          </p:cNvCxnSpPr>
          <p:nvPr userDrawn="1"/>
        </p:nvCxnSpPr>
        <p:spPr>
          <a:xfrm>
            <a:off x="1205025" y="6535885"/>
            <a:ext cx="416052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4DB9DC65-7A98-9009-CD43-4A4B57960D46}"/>
              </a:ext>
            </a:extLst>
          </p:cNvPr>
          <p:cNvCxnSpPr>
            <a:cxnSpLocks/>
          </p:cNvCxnSpPr>
          <p:nvPr userDrawn="1"/>
        </p:nvCxnSpPr>
        <p:spPr>
          <a:xfrm>
            <a:off x="6802120" y="6528812"/>
            <a:ext cx="384048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24653D1C-9830-A9D3-084A-35BD971D10F5}"/>
              </a:ext>
            </a:extLst>
          </p:cNvPr>
          <p:cNvCxnSpPr>
            <a:cxnSpLocks/>
          </p:cNvCxnSpPr>
          <p:nvPr userDrawn="1"/>
        </p:nvCxnSpPr>
        <p:spPr>
          <a:xfrm>
            <a:off x="11276341" y="6528816"/>
            <a:ext cx="9144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102296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hf hdr="0"/>
  <p:txStyles>
    <p:titleStyle>
      <a:lvl1pPr algn="ctr" defTabSz="914400" rtl="0" eaLnBrk="1" latinLnBrk="0" hangingPunct="1">
        <a:lnSpc>
          <a:spcPct val="100000"/>
        </a:lnSpc>
        <a:spcBef>
          <a:spcPct val="0"/>
        </a:spcBef>
        <a:buNone/>
        <a:defRPr sz="60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7.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7.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7.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7.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7.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7.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Picture Placeholder 15">
            <a:extLst>
              <a:ext uri="{FF2B5EF4-FFF2-40B4-BE49-F238E27FC236}">
                <a16:creationId xmlns:a16="http://schemas.microsoft.com/office/drawing/2014/main" id="{1AA3A0A8-F2C4-4E9E-F193-425FD8EA094D}"/>
              </a:ext>
            </a:extLst>
          </p:cNvPr>
          <p:cNvPicPr>
            <a:picLocks noGrp="1" noChangeAspect="1"/>
          </p:cNvPicPr>
          <p:nvPr>
            <p:ph type="pic" sz="quarter" idx="10"/>
          </p:nvPr>
        </p:nvPicPr>
        <p:blipFill>
          <a:blip r:embed="rId2"/>
          <a:srcRect/>
          <a:stretch/>
        </p:blipFill>
        <p:spPr>
          <a:xfrm>
            <a:off x="5070764" y="601821"/>
            <a:ext cx="5994400" cy="5994400"/>
          </a:xfrm>
        </p:spPr>
      </p:pic>
      <p:pic>
        <p:nvPicPr>
          <p:cNvPr id="10" name="Picture 9">
            <a:extLst>
              <a:ext uri="{FF2B5EF4-FFF2-40B4-BE49-F238E27FC236}">
                <a16:creationId xmlns:a16="http://schemas.microsoft.com/office/drawing/2014/main" id="{BA17226D-322B-4584-81D2-419F2035FE5F}"/>
              </a:ext>
            </a:extLst>
          </p:cNvPr>
          <p:cNvPicPr>
            <a:picLocks noChangeAspect="1"/>
          </p:cNvPicPr>
          <p:nvPr/>
        </p:nvPicPr>
        <p:blipFill>
          <a:blip r:embed="rId3"/>
          <a:stretch>
            <a:fillRect/>
          </a:stretch>
        </p:blipFill>
        <p:spPr>
          <a:xfrm>
            <a:off x="-274786" y="2356820"/>
            <a:ext cx="6370786" cy="4504142"/>
          </a:xfrm>
          <a:prstGeom prst="rect">
            <a:avLst/>
          </a:prstGeom>
        </p:spPr>
      </p:pic>
      <p:pic>
        <p:nvPicPr>
          <p:cNvPr id="20" name="Picture 19">
            <a:extLst>
              <a:ext uri="{FF2B5EF4-FFF2-40B4-BE49-F238E27FC236}">
                <a16:creationId xmlns:a16="http://schemas.microsoft.com/office/drawing/2014/main" id="{78285DA5-42A0-4B2A-8335-173DF9E6A96E}"/>
              </a:ext>
            </a:extLst>
          </p:cNvPr>
          <p:cNvPicPr>
            <a:picLocks noChangeAspect="1"/>
          </p:cNvPicPr>
          <p:nvPr/>
        </p:nvPicPr>
        <p:blipFill>
          <a:blip r:embed="rId2"/>
          <a:stretch>
            <a:fillRect/>
          </a:stretch>
        </p:blipFill>
        <p:spPr>
          <a:xfrm>
            <a:off x="870379" y="4978398"/>
            <a:ext cx="1253067" cy="1253067"/>
          </a:xfrm>
          <a:prstGeom prst="rect">
            <a:avLst/>
          </a:prstGeom>
        </p:spPr>
      </p:pic>
      <p:sp>
        <p:nvSpPr>
          <p:cNvPr id="22" name="TextBox 21">
            <a:extLst>
              <a:ext uri="{FF2B5EF4-FFF2-40B4-BE49-F238E27FC236}">
                <a16:creationId xmlns:a16="http://schemas.microsoft.com/office/drawing/2014/main" id="{7F037439-D1D0-4C65-905E-F1DBED14A999}"/>
              </a:ext>
            </a:extLst>
          </p:cNvPr>
          <p:cNvSpPr txBox="1"/>
          <p:nvPr/>
        </p:nvSpPr>
        <p:spPr>
          <a:xfrm>
            <a:off x="7857067" y="6368414"/>
            <a:ext cx="6265332" cy="400110"/>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FFFFFF"/>
                </a:solidFill>
                <a:effectLst/>
                <a:uLnTx/>
                <a:uFillTx/>
                <a:latin typeface="Century Gothic"/>
                <a:ea typeface="+mn-ea"/>
                <a:cs typeface="+mn-cs"/>
              </a:rPr>
              <a:t>Romans</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FFFFFF"/>
                </a:solidFill>
                <a:effectLst/>
                <a:uLnTx/>
                <a:uFillTx/>
                <a:latin typeface="Century Gothic"/>
                <a:ea typeface="+mn-ea"/>
                <a:cs typeface="+mn-cs"/>
              </a:rPr>
              <a:t>  12:2</a:t>
            </a:r>
          </a:p>
        </p:txBody>
      </p:sp>
      <p:sp>
        <p:nvSpPr>
          <p:cNvPr id="24" name="TextBox 23">
            <a:extLst>
              <a:ext uri="{FF2B5EF4-FFF2-40B4-BE49-F238E27FC236}">
                <a16:creationId xmlns:a16="http://schemas.microsoft.com/office/drawing/2014/main" id="{5EC2BC5B-EAD7-42B3-93D1-465DCBA49010}"/>
              </a:ext>
            </a:extLst>
          </p:cNvPr>
          <p:cNvSpPr txBox="1"/>
          <p:nvPr/>
        </p:nvSpPr>
        <p:spPr>
          <a:xfrm>
            <a:off x="2496629" y="6375068"/>
            <a:ext cx="7198742" cy="246221"/>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1" u="none" strike="noStrike" kern="1200" cap="none" spc="0" normalizeH="0" baseline="0" noProof="0" dirty="0">
                <a:ln>
                  <a:noFill/>
                </a:ln>
                <a:solidFill>
                  <a:srgbClr val="FFFFFF"/>
                </a:solidFill>
                <a:effectLst/>
                <a:uLnTx/>
                <a:uFillTx/>
                <a:latin typeface="Century Gothic"/>
                <a:ea typeface="+mn-ea"/>
                <a:cs typeface="+mn-cs"/>
              </a:rPr>
              <a:t>Being  Transformed </a:t>
            </a:r>
          </a:p>
        </p:txBody>
      </p:sp>
    </p:spTree>
    <p:extLst>
      <p:ext uri="{BB962C8B-B14F-4D97-AF65-F5344CB8AC3E}">
        <p14:creationId xmlns:p14="http://schemas.microsoft.com/office/powerpoint/2010/main" val="3752263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5F03E392-7F71-4DCC-96DF-FA79E6BDF5B2}"/>
              </a:ext>
            </a:extLst>
          </p:cNvPr>
          <p:cNvPicPr>
            <a:picLocks noChangeAspect="1"/>
          </p:cNvPicPr>
          <p:nvPr/>
        </p:nvPicPr>
        <p:blipFill>
          <a:blip r:embed="rId2"/>
          <a:stretch>
            <a:fillRect/>
          </a:stretch>
        </p:blipFill>
        <p:spPr>
          <a:xfrm>
            <a:off x="9855283" y="4948086"/>
            <a:ext cx="1909914" cy="1909914"/>
          </a:xfrm>
          <a:prstGeom prst="rect">
            <a:avLst/>
          </a:prstGeom>
        </p:spPr>
      </p:pic>
      <p:sp>
        <p:nvSpPr>
          <p:cNvPr id="2" name="Text Box 1">
            <a:extLst>
              <a:ext uri="{FF2B5EF4-FFF2-40B4-BE49-F238E27FC236}">
                <a16:creationId xmlns:a16="http://schemas.microsoft.com/office/drawing/2014/main" id="{4A1FF533-9D56-FFE4-2122-9630C65BAB62}"/>
              </a:ext>
            </a:extLst>
          </p:cNvPr>
          <p:cNvSpPr txBox="1"/>
          <p:nvPr/>
        </p:nvSpPr>
        <p:spPr>
          <a:xfrm>
            <a:off x="853440" y="503503"/>
            <a:ext cx="2970415" cy="5731041"/>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07000"/>
              </a:lnSpc>
              <a:spcAft>
                <a:spcPts val="800"/>
              </a:spcAft>
            </a:pPr>
            <a:r>
              <a:rPr lang="en-GB" sz="2800" i="1" dirty="0">
                <a:solidFill>
                  <a:schemeClr val="bg1"/>
                </a:solidFill>
                <a:effectLst/>
                <a:latin typeface="Calibri" panose="020F0502020204030204" pitchFamily="34" charset="0"/>
                <a:ea typeface="Calibri" panose="020F0502020204030204" pitchFamily="34" charset="0"/>
                <a:cs typeface="Calibri" panose="020F0502020204030204" pitchFamily="34" charset="0"/>
              </a:rPr>
              <a:t>Do not conform to the pattern of this world, but be transformed by the renewing of your mind. Then you will be able to test and approve what God’s will is – his good, pleasing and perfect will.</a:t>
            </a:r>
            <a:endParaRPr lang="en-GB" sz="2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en-GB" dirty="0">
                <a:solidFill>
                  <a:schemeClr val="bg1"/>
                </a:solidFill>
                <a:effectLst/>
                <a:latin typeface="Calibri" panose="020F0502020204030204" pitchFamily="34" charset="0"/>
                <a:ea typeface="Calibri" panose="020F0502020204030204" pitchFamily="34" charset="0"/>
                <a:cs typeface="Calibri" panose="020F0502020204030204" pitchFamily="34" charset="0"/>
              </a:rPr>
              <a:t>(Romans 12:2 NIVUK)</a:t>
            </a:r>
            <a:endParaRPr lang="en-GB"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100" dirty="0">
                <a:effectLst/>
                <a:latin typeface="Calibri" panose="020F0502020204030204" pitchFamily="34" charset="0"/>
                <a:ea typeface="Calibri" panose="020F0502020204030204" pitchFamily="34" charset="0"/>
                <a:cs typeface="Times New Roman" panose="02020603050405020304" pitchFamily="18" charset="0"/>
              </a:rPr>
              <a:t> </a:t>
            </a:r>
          </a:p>
        </p:txBody>
      </p:sp>
      <p:sp>
        <p:nvSpPr>
          <p:cNvPr id="3" name="TextBox 2">
            <a:extLst>
              <a:ext uri="{FF2B5EF4-FFF2-40B4-BE49-F238E27FC236}">
                <a16:creationId xmlns:a16="http://schemas.microsoft.com/office/drawing/2014/main" id="{76F6A5C0-585D-EA6F-161F-CAD23DB4F831}"/>
              </a:ext>
            </a:extLst>
          </p:cNvPr>
          <p:cNvSpPr txBox="1"/>
          <p:nvPr/>
        </p:nvSpPr>
        <p:spPr>
          <a:xfrm>
            <a:off x="5141043" y="915504"/>
            <a:ext cx="6093228" cy="4323684"/>
          </a:xfrm>
          <a:prstGeom prst="rect">
            <a:avLst/>
          </a:prstGeom>
          <a:noFill/>
        </p:spPr>
        <p:txBody>
          <a:bodyPr wrap="square">
            <a:spAutoFit/>
          </a:bodyPr>
          <a:lstStyle/>
          <a:p>
            <a:pPr algn="ctr">
              <a:lnSpc>
                <a:spcPct val="107000"/>
              </a:lnSpc>
              <a:spcAft>
                <a:spcPts val="800"/>
              </a:spcAft>
            </a:pPr>
            <a:r>
              <a:rPr lang="en-GB" sz="2800" b="1" dirty="0">
                <a:solidFill>
                  <a:srgbClr val="AFC9BD"/>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t>The context</a:t>
            </a:r>
            <a:endParaRPr lang="en-GB" sz="2800" dirty="0">
              <a:solidFill>
                <a:srgbClr val="AFC9BD"/>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en-GB" sz="2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Paul is writing to the believers in Rome. In the first 11 chapters he explains truth (doctrine). Now he is about to move on to how believers should live in light of this truth</a:t>
            </a:r>
            <a:r>
              <a:rPr lang="en-GB" sz="2800" b="1" i="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r>
              <a:rPr lang="en-GB" sz="2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but first, Paul makes clear in our key verse that</a:t>
            </a:r>
            <a:r>
              <a:rPr lang="en-GB" sz="2800" b="1" i="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r>
              <a:rPr lang="en-GB" sz="2800" b="1" i="1" dirty="0">
                <a:solidFill>
                  <a:srgbClr val="AFC9BD"/>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t>the starting point is not action but thinking; we start being transformed in our mind.</a:t>
            </a:r>
            <a:endParaRPr lang="en-GB" sz="2800" dirty="0">
              <a:solidFill>
                <a:srgbClr val="AFC9BD"/>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p:txBody>
      </p:sp>
      <p:cxnSp>
        <p:nvCxnSpPr>
          <p:cNvPr id="5" name="Straight Connector 4">
            <a:extLst>
              <a:ext uri="{FF2B5EF4-FFF2-40B4-BE49-F238E27FC236}">
                <a16:creationId xmlns:a16="http://schemas.microsoft.com/office/drawing/2014/main" id="{7A4B23CE-6FAA-9B1B-5B6D-A917EAC9E02F}"/>
              </a:ext>
            </a:extLst>
          </p:cNvPr>
          <p:cNvCxnSpPr/>
          <p:nvPr/>
        </p:nvCxnSpPr>
        <p:spPr>
          <a:xfrm>
            <a:off x="4339244" y="503503"/>
            <a:ext cx="0" cy="5448410"/>
          </a:xfrm>
          <a:prstGeom prst="line">
            <a:avLst/>
          </a:prstGeom>
          <a:ln>
            <a:solidFill>
              <a:srgbClr val="FAC6C9"/>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553292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5F03E392-7F71-4DCC-96DF-FA79E6BDF5B2}"/>
              </a:ext>
            </a:extLst>
          </p:cNvPr>
          <p:cNvPicPr>
            <a:picLocks noChangeAspect="1"/>
          </p:cNvPicPr>
          <p:nvPr/>
        </p:nvPicPr>
        <p:blipFill>
          <a:blip r:embed="rId2"/>
          <a:stretch>
            <a:fillRect/>
          </a:stretch>
        </p:blipFill>
        <p:spPr>
          <a:xfrm>
            <a:off x="9939677" y="4996956"/>
            <a:ext cx="1909914" cy="1909914"/>
          </a:xfrm>
          <a:prstGeom prst="rect">
            <a:avLst/>
          </a:prstGeom>
        </p:spPr>
      </p:pic>
      <p:sp>
        <p:nvSpPr>
          <p:cNvPr id="2" name="Text Box 1">
            <a:extLst>
              <a:ext uri="{FF2B5EF4-FFF2-40B4-BE49-F238E27FC236}">
                <a16:creationId xmlns:a16="http://schemas.microsoft.com/office/drawing/2014/main" id="{4A1FF533-9D56-FFE4-2122-9630C65BAB62}"/>
              </a:ext>
            </a:extLst>
          </p:cNvPr>
          <p:cNvSpPr txBox="1"/>
          <p:nvPr/>
        </p:nvSpPr>
        <p:spPr>
          <a:xfrm>
            <a:off x="853440" y="503503"/>
            <a:ext cx="2970415" cy="5731041"/>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07000"/>
              </a:lnSpc>
              <a:spcAft>
                <a:spcPts val="800"/>
              </a:spcAft>
            </a:pPr>
            <a:r>
              <a:rPr lang="en-GB" sz="2800" b="1" i="1" dirty="0">
                <a:solidFill>
                  <a:srgbClr val="FAC6C9"/>
                </a:solidFill>
                <a:effectLst/>
                <a:latin typeface="Calibri" panose="020F0502020204030204" pitchFamily="34" charset="0"/>
                <a:ea typeface="Calibri" panose="020F0502020204030204" pitchFamily="34" charset="0"/>
                <a:cs typeface="Calibri" panose="020F0502020204030204" pitchFamily="34" charset="0"/>
              </a:rPr>
              <a:t>Do not conform </a:t>
            </a:r>
            <a:r>
              <a:rPr lang="en-GB" sz="2800" i="1" dirty="0">
                <a:solidFill>
                  <a:schemeClr val="bg1"/>
                </a:solidFill>
                <a:effectLst/>
                <a:latin typeface="Calibri" panose="020F0502020204030204" pitchFamily="34" charset="0"/>
                <a:ea typeface="Calibri" panose="020F0502020204030204" pitchFamily="34" charset="0"/>
                <a:cs typeface="Calibri" panose="020F0502020204030204" pitchFamily="34" charset="0"/>
              </a:rPr>
              <a:t>to the pattern of this world, but be transformed by the renewing of your mind. Then you will be able to test and approve what God’s will is – his good, pleasing and perfect will.</a:t>
            </a:r>
            <a:endParaRPr lang="en-GB" sz="2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en-GB" dirty="0">
                <a:solidFill>
                  <a:schemeClr val="bg1"/>
                </a:solidFill>
                <a:effectLst/>
                <a:latin typeface="Calibri" panose="020F0502020204030204" pitchFamily="34" charset="0"/>
                <a:ea typeface="Calibri" panose="020F0502020204030204" pitchFamily="34" charset="0"/>
                <a:cs typeface="Calibri" panose="020F0502020204030204" pitchFamily="34" charset="0"/>
              </a:rPr>
              <a:t>(Romans 12:2 NIVUK)</a:t>
            </a:r>
            <a:endParaRPr lang="en-GB"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100" dirty="0">
                <a:effectLst/>
                <a:latin typeface="Calibri" panose="020F0502020204030204" pitchFamily="34" charset="0"/>
                <a:ea typeface="Calibri" panose="020F0502020204030204" pitchFamily="34" charset="0"/>
                <a:cs typeface="Times New Roman" panose="02020603050405020304" pitchFamily="18" charset="0"/>
              </a:rPr>
              <a:t> </a:t>
            </a:r>
          </a:p>
        </p:txBody>
      </p:sp>
      <p:cxnSp>
        <p:nvCxnSpPr>
          <p:cNvPr id="5" name="Straight Connector 4">
            <a:extLst>
              <a:ext uri="{FF2B5EF4-FFF2-40B4-BE49-F238E27FC236}">
                <a16:creationId xmlns:a16="http://schemas.microsoft.com/office/drawing/2014/main" id="{7A4B23CE-6FAA-9B1B-5B6D-A917EAC9E02F}"/>
              </a:ext>
            </a:extLst>
          </p:cNvPr>
          <p:cNvCxnSpPr/>
          <p:nvPr/>
        </p:nvCxnSpPr>
        <p:spPr>
          <a:xfrm>
            <a:off x="4339244" y="503503"/>
            <a:ext cx="0" cy="5448410"/>
          </a:xfrm>
          <a:prstGeom prst="line">
            <a:avLst/>
          </a:prstGeom>
          <a:ln>
            <a:solidFill>
              <a:srgbClr val="FAC6C9"/>
            </a:solidFill>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181E11F8-0714-C709-8392-243A15656B3D}"/>
              </a:ext>
            </a:extLst>
          </p:cNvPr>
          <p:cNvSpPr txBox="1"/>
          <p:nvPr/>
        </p:nvSpPr>
        <p:spPr>
          <a:xfrm>
            <a:off x="4908665" y="1566227"/>
            <a:ext cx="6360553" cy="1557542"/>
          </a:xfrm>
          <a:prstGeom prst="rect">
            <a:avLst/>
          </a:prstGeom>
          <a:noFill/>
        </p:spPr>
        <p:txBody>
          <a:bodyPr wrap="square">
            <a:spAutoFit/>
          </a:bodyPr>
          <a:lstStyle/>
          <a:p>
            <a:pPr>
              <a:lnSpc>
                <a:spcPct val="107000"/>
              </a:lnSpc>
              <a:spcAft>
                <a:spcPts val="800"/>
              </a:spcAft>
            </a:pPr>
            <a:r>
              <a:rPr lang="en-GB" sz="2800" b="1" dirty="0">
                <a:solidFill>
                  <a:srgbClr val="FAC6C9"/>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t>do not conform</a:t>
            </a:r>
            <a:endParaRPr lang="en-GB" sz="2800" dirty="0">
              <a:solidFill>
                <a:srgbClr val="FAC6C9"/>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2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Always resist the pressure from the world to go its way rather than God’s way.</a:t>
            </a:r>
          </a:p>
        </p:txBody>
      </p:sp>
      <p:sp>
        <p:nvSpPr>
          <p:cNvPr id="9" name="TextBox 8">
            <a:extLst>
              <a:ext uri="{FF2B5EF4-FFF2-40B4-BE49-F238E27FC236}">
                <a16:creationId xmlns:a16="http://schemas.microsoft.com/office/drawing/2014/main" id="{FF90CDA8-5A47-0A14-1010-F4CA4D8E66E0}"/>
              </a:ext>
            </a:extLst>
          </p:cNvPr>
          <p:cNvSpPr txBox="1"/>
          <p:nvPr/>
        </p:nvSpPr>
        <p:spPr>
          <a:xfrm>
            <a:off x="2767712" y="6301968"/>
            <a:ext cx="6656576" cy="400110"/>
          </a:xfrm>
          <a:prstGeom prst="rect">
            <a:avLst/>
          </a:prstGeom>
          <a:noFill/>
        </p:spPr>
        <p:txBody>
          <a:bodyPr wrap="square" rtlCol="0">
            <a:spAutoFit/>
          </a:bodyPr>
          <a:lstStyle/>
          <a:p>
            <a:pPr algn="ctr"/>
            <a:r>
              <a:rPr lang="en-GB" sz="2000" i="1" dirty="0">
                <a:solidFill>
                  <a:srgbClr val="AFC9BD"/>
                </a:solidFill>
                <a:latin typeface="Calibri" panose="020F0502020204030204" pitchFamily="34" charset="0"/>
                <a:ea typeface="Calibri" panose="020F0502020204030204" pitchFamily="34" charset="0"/>
                <a:cs typeface="Calibri" panose="020F0502020204030204" pitchFamily="34" charset="0"/>
              </a:rPr>
              <a:t>The starting point of transformation is not action but thinking.</a:t>
            </a:r>
          </a:p>
        </p:txBody>
      </p:sp>
    </p:spTree>
    <p:extLst>
      <p:ext uri="{BB962C8B-B14F-4D97-AF65-F5344CB8AC3E}">
        <p14:creationId xmlns:p14="http://schemas.microsoft.com/office/powerpoint/2010/main" val="22362068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5F03E392-7F71-4DCC-96DF-FA79E6BDF5B2}"/>
              </a:ext>
            </a:extLst>
          </p:cNvPr>
          <p:cNvPicPr>
            <a:picLocks noChangeAspect="1"/>
          </p:cNvPicPr>
          <p:nvPr/>
        </p:nvPicPr>
        <p:blipFill>
          <a:blip r:embed="rId2"/>
          <a:stretch>
            <a:fillRect/>
          </a:stretch>
        </p:blipFill>
        <p:spPr>
          <a:xfrm>
            <a:off x="9939677" y="4996956"/>
            <a:ext cx="1909914" cy="1909914"/>
          </a:xfrm>
          <a:prstGeom prst="rect">
            <a:avLst/>
          </a:prstGeom>
        </p:spPr>
      </p:pic>
      <p:sp>
        <p:nvSpPr>
          <p:cNvPr id="2" name="Text Box 1">
            <a:extLst>
              <a:ext uri="{FF2B5EF4-FFF2-40B4-BE49-F238E27FC236}">
                <a16:creationId xmlns:a16="http://schemas.microsoft.com/office/drawing/2014/main" id="{4A1FF533-9D56-FFE4-2122-9630C65BAB62}"/>
              </a:ext>
            </a:extLst>
          </p:cNvPr>
          <p:cNvSpPr txBox="1"/>
          <p:nvPr/>
        </p:nvSpPr>
        <p:spPr>
          <a:xfrm>
            <a:off x="853440" y="503503"/>
            <a:ext cx="2970415" cy="5731041"/>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07000"/>
              </a:lnSpc>
              <a:spcAft>
                <a:spcPts val="800"/>
              </a:spcAft>
            </a:pPr>
            <a:r>
              <a:rPr lang="en-GB" sz="2800" i="1" dirty="0">
                <a:solidFill>
                  <a:schemeClr val="bg1"/>
                </a:solidFill>
                <a:effectLst/>
                <a:latin typeface="Calibri" panose="020F0502020204030204" pitchFamily="34" charset="0"/>
                <a:ea typeface="Calibri" panose="020F0502020204030204" pitchFamily="34" charset="0"/>
                <a:cs typeface="Calibri" panose="020F0502020204030204" pitchFamily="34" charset="0"/>
              </a:rPr>
              <a:t>Do not conform to the pattern of this world, but </a:t>
            </a:r>
            <a:r>
              <a:rPr lang="en-GB" sz="2800" b="1" i="1" dirty="0">
                <a:solidFill>
                  <a:srgbClr val="FAC6C9"/>
                </a:solidFill>
                <a:effectLst/>
                <a:latin typeface="Calibri" panose="020F0502020204030204" pitchFamily="34" charset="0"/>
                <a:ea typeface="Calibri" panose="020F0502020204030204" pitchFamily="34" charset="0"/>
                <a:cs typeface="Calibri" panose="020F0502020204030204" pitchFamily="34" charset="0"/>
              </a:rPr>
              <a:t>be transformed</a:t>
            </a:r>
            <a:r>
              <a:rPr lang="en-GB" sz="2800" i="1" dirty="0">
                <a:solidFill>
                  <a:schemeClr val="bg1"/>
                </a:solidFill>
                <a:effectLst/>
                <a:latin typeface="Calibri" panose="020F0502020204030204" pitchFamily="34" charset="0"/>
                <a:ea typeface="Calibri" panose="020F0502020204030204" pitchFamily="34" charset="0"/>
                <a:cs typeface="Calibri" panose="020F0502020204030204" pitchFamily="34" charset="0"/>
              </a:rPr>
              <a:t> by the renewing of your mind. Then you will be able to test and approve what God’s will is – his good, pleasing and perfect will.</a:t>
            </a:r>
            <a:endParaRPr lang="en-GB" sz="2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en-GB" dirty="0">
                <a:solidFill>
                  <a:schemeClr val="bg1"/>
                </a:solidFill>
                <a:effectLst/>
                <a:latin typeface="Calibri" panose="020F0502020204030204" pitchFamily="34" charset="0"/>
                <a:ea typeface="Calibri" panose="020F0502020204030204" pitchFamily="34" charset="0"/>
                <a:cs typeface="Calibri" panose="020F0502020204030204" pitchFamily="34" charset="0"/>
              </a:rPr>
              <a:t>(Romans 12:2 NIVUK)</a:t>
            </a:r>
            <a:endParaRPr lang="en-GB"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100" dirty="0">
                <a:effectLst/>
                <a:latin typeface="Calibri" panose="020F0502020204030204" pitchFamily="34" charset="0"/>
                <a:ea typeface="Calibri" panose="020F0502020204030204" pitchFamily="34" charset="0"/>
                <a:cs typeface="Times New Roman" panose="02020603050405020304" pitchFamily="18" charset="0"/>
              </a:rPr>
              <a:t> </a:t>
            </a:r>
          </a:p>
        </p:txBody>
      </p:sp>
      <p:cxnSp>
        <p:nvCxnSpPr>
          <p:cNvPr id="5" name="Straight Connector 4">
            <a:extLst>
              <a:ext uri="{FF2B5EF4-FFF2-40B4-BE49-F238E27FC236}">
                <a16:creationId xmlns:a16="http://schemas.microsoft.com/office/drawing/2014/main" id="{7A4B23CE-6FAA-9B1B-5B6D-A917EAC9E02F}"/>
              </a:ext>
            </a:extLst>
          </p:cNvPr>
          <p:cNvCxnSpPr/>
          <p:nvPr/>
        </p:nvCxnSpPr>
        <p:spPr>
          <a:xfrm>
            <a:off x="4339244" y="503503"/>
            <a:ext cx="0" cy="5448410"/>
          </a:xfrm>
          <a:prstGeom prst="line">
            <a:avLst/>
          </a:prstGeom>
          <a:ln>
            <a:solidFill>
              <a:srgbClr val="FAC6C9"/>
            </a:solidFill>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FF90CDA8-5A47-0A14-1010-F4CA4D8E66E0}"/>
              </a:ext>
            </a:extLst>
          </p:cNvPr>
          <p:cNvSpPr txBox="1"/>
          <p:nvPr/>
        </p:nvSpPr>
        <p:spPr>
          <a:xfrm>
            <a:off x="2767712" y="6301968"/>
            <a:ext cx="6656576" cy="400110"/>
          </a:xfrm>
          <a:prstGeom prst="rect">
            <a:avLst/>
          </a:prstGeom>
          <a:noFill/>
        </p:spPr>
        <p:txBody>
          <a:bodyPr wrap="square" rtlCol="0">
            <a:spAutoFit/>
          </a:bodyPr>
          <a:lstStyle/>
          <a:p>
            <a:pPr algn="ctr"/>
            <a:r>
              <a:rPr lang="en-GB" sz="2000" i="1" dirty="0">
                <a:solidFill>
                  <a:srgbClr val="AFC9BD"/>
                </a:solidFill>
                <a:latin typeface="Calibri" panose="020F0502020204030204" pitchFamily="34" charset="0"/>
                <a:ea typeface="Calibri" panose="020F0502020204030204" pitchFamily="34" charset="0"/>
                <a:cs typeface="Calibri" panose="020F0502020204030204" pitchFamily="34" charset="0"/>
              </a:rPr>
              <a:t>The starting point of transformation is not action but thinking.</a:t>
            </a:r>
          </a:p>
        </p:txBody>
      </p:sp>
      <p:sp>
        <p:nvSpPr>
          <p:cNvPr id="3" name="TextBox 2">
            <a:extLst>
              <a:ext uri="{FF2B5EF4-FFF2-40B4-BE49-F238E27FC236}">
                <a16:creationId xmlns:a16="http://schemas.microsoft.com/office/drawing/2014/main" id="{BE07ACC1-5E7D-A0C2-7B25-DFE7908459E3}"/>
              </a:ext>
            </a:extLst>
          </p:cNvPr>
          <p:cNvSpPr txBox="1"/>
          <p:nvPr/>
        </p:nvSpPr>
        <p:spPr>
          <a:xfrm>
            <a:off x="5245332" y="1488759"/>
            <a:ext cx="6093228" cy="2940613"/>
          </a:xfrm>
          <a:prstGeom prst="rect">
            <a:avLst/>
          </a:prstGeom>
          <a:noFill/>
        </p:spPr>
        <p:txBody>
          <a:bodyPr wrap="square">
            <a:spAutoFit/>
          </a:bodyPr>
          <a:lstStyle/>
          <a:p>
            <a:pPr>
              <a:lnSpc>
                <a:spcPct val="107000"/>
              </a:lnSpc>
              <a:spcAft>
                <a:spcPts val="800"/>
              </a:spcAft>
            </a:pPr>
            <a:r>
              <a:rPr lang="en-GB" sz="2800" b="1" dirty="0">
                <a:solidFill>
                  <a:srgbClr val="FAC6C9"/>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t>be transformed</a:t>
            </a:r>
            <a:endParaRPr lang="en-GB" sz="2800" dirty="0">
              <a:solidFill>
                <a:srgbClr val="FAC6C9"/>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2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Transformation is something that keeps on being done to you. The Holy Spirit works in every believer throughout their life on earth to bring about transformation. (Titus 3:5&amp;6)</a:t>
            </a:r>
          </a:p>
        </p:txBody>
      </p:sp>
    </p:spTree>
    <p:extLst>
      <p:ext uri="{BB962C8B-B14F-4D97-AF65-F5344CB8AC3E}">
        <p14:creationId xmlns:p14="http://schemas.microsoft.com/office/powerpoint/2010/main" val="21627942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5F03E392-7F71-4DCC-96DF-FA79E6BDF5B2}"/>
              </a:ext>
            </a:extLst>
          </p:cNvPr>
          <p:cNvPicPr>
            <a:picLocks noChangeAspect="1"/>
          </p:cNvPicPr>
          <p:nvPr/>
        </p:nvPicPr>
        <p:blipFill>
          <a:blip r:embed="rId2"/>
          <a:stretch>
            <a:fillRect/>
          </a:stretch>
        </p:blipFill>
        <p:spPr>
          <a:xfrm>
            <a:off x="9939677" y="4996956"/>
            <a:ext cx="1909914" cy="1909914"/>
          </a:xfrm>
          <a:prstGeom prst="rect">
            <a:avLst/>
          </a:prstGeom>
        </p:spPr>
      </p:pic>
      <p:sp>
        <p:nvSpPr>
          <p:cNvPr id="2" name="Text Box 1">
            <a:extLst>
              <a:ext uri="{FF2B5EF4-FFF2-40B4-BE49-F238E27FC236}">
                <a16:creationId xmlns:a16="http://schemas.microsoft.com/office/drawing/2014/main" id="{4A1FF533-9D56-FFE4-2122-9630C65BAB62}"/>
              </a:ext>
            </a:extLst>
          </p:cNvPr>
          <p:cNvSpPr txBox="1"/>
          <p:nvPr/>
        </p:nvSpPr>
        <p:spPr>
          <a:xfrm>
            <a:off x="853440" y="503503"/>
            <a:ext cx="2970415" cy="5731041"/>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07000"/>
              </a:lnSpc>
              <a:spcAft>
                <a:spcPts val="800"/>
              </a:spcAft>
            </a:pPr>
            <a:r>
              <a:rPr lang="en-GB" sz="2800" i="1" dirty="0">
                <a:solidFill>
                  <a:schemeClr val="bg1"/>
                </a:solidFill>
                <a:effectLst/>
                <a:latin typeface="Calibri" panose="020F0502020204030204" pitchFamily="34" charset="0"/>
                <a:ea typeface="Calibri" panose="020F0502020204030204" pitchFamily="34" charset="0"/>
                <a:cs typeface="Calibri" panose="020F0502020204030204" pitchFamily="34" charset="0"/>
              </a:rPr>
              <a:t>Do not conform to the pattern of this world, but </a:t>
            </a:r>
            <a:r>
              <a:rPr lang="en-GB" sz="2800" i="1" dirty="0">
                <a:solidFill>
                  <a:schemeClr val="bg1"/>
                </a:solidFill>
                <a:latin typeface="Calibri" panose="020F0502020204030204" pitchFamily="34" charset="0"/>
                <a:ea typeface="Calibri" panose="020F0502020204030204" pitchFamily="34" charset="0"/>
                <a:cs typeface="Calibri" panose="020F0502020204030204" pitchFamily="34" charset="0"/>
              </a:rPr>
              <a:t>be transformed </a:t>
            </a:r>
            <a:r>
              <a:rPr lang="en-GB" sz="2800" i="1" dirty="0">
                <a:solidFill>
                  <a:schemeClr val="bg1"/>
                </a:solidFill>
                <a:effectLst/>
                <a:latin typeface="Calibri" panose="020F0502020204030204" pitchFamily="34" charset="0"/>
                <a:ea typeface="Calibri" panose="020F0502020204030204" pitchFamily="34" charset="0"/>
                <a:cs typeface="Calibri" panose="020F0502020204030204" pitchFamily="34" charset="0"/>
              </a:rPr>
              <a:t>by </a:t>
            </a:r>
            <a:r>
              <a:rPr lang="en-GB" sz="2800" b="1" i="1" dirty="0">
                <a:solidFill>
                  <a:srgbClr val="FAC6C9"/>
                </a:solidFill>
                <a:effectLst/>
                <a:latin typeface="Calibri" panose="020F0502020204030204" pitchFamily="34" charset="0"/>
                <a:ea typeface="Calibri" panose="020F0502020204030204" pitchFamily="34" charset="0"/>
                <a:cs typeface="Calibri" panose="020F0502020204030204" pitchFamily="34" charset="0"/>
              </a:rPr>
              <a:t>the renewing of your mind. </a:t>
            </a:r>
            <a:r>
              <a:rPr lang="en-GB" sz="2800" i="1" dirty="0">
                <a:solidFill>
                  <a:schemeClr val="bg1"/>
                </a:solidFill>
                <a:effectLst/>
                <a:latin typeface="Calibri" panose="020F0502020204030204" pitchFamily="34" charset="0"/>
                <a:ea typeface="Calibri" panose="020F0502020204030204" pitchFamily="34" charset="0"/>
                <a:cs typeface="Calibri" panose="020F0502020204030204" pitchFamily="34" charset="0"/>
              </a:rPr>
              <a:t>Then you will be able to test and approve what God’s will is – his good, pleasing and perfect will.</a:t>
            </a:r>
            <a:endParaRPr lang="en-GB" sz="2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en-GB" dirty="0">
                <a:solidFill>
                  <a:schemeClr val="bg1"/>
                </a:solidFill>
                <a:effectLst/>
                <a:latin typeface="Calibri" panose="020F0502020204030204" pitchFamily="34" charset="0"/>
                <a:ea typeface="Calibri" panose="020F0502020204030204" pitchFamily="34" charset="0"/>
                <a:cs typeface="Calibri" panose="020F0502020204030204" pitchFamily="34" charset="0"/>
              </a:rPr>
              <a:t>(Romans 12:2 NIVUK)</a:t>
            </a:r>
            <a:endParaRPr lang="en-GB"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100" dirty="0">
                <a:effectLst/>
                <a:latin typeface="Calibri" panose="020F0502020204030204" pitchFamily="34" charset="0"/>
                <a:ea typeface="Calibri" panose="020F0502020204030204" pitchFamily="34" charset="0"/>
                <a:cs typeface="Times New Roman" panose="02020603050405020304" pitchFamily="18" charset="0"/>
              </a:rPr>
              <a:t> </a:t>
            </a:r>
          </a:p>
        </p:txBody>
      </p:sp>
      <p:cxnSp>
        <p:nvCxnSpPr>
          <p:cNvPr id="5" name="Straight Connector 4">
            <a:extLst>
              <a:ext uri="{FF2B5EF4-FFF2-40B4-BE49-F238E27FC236}">
                <a16:creationId xmlns:a16="http://schemas.microsoft.com/office/drawing/2014/main" id="{7A4B23CE-6FAA-9B1B-5B6D-A917EAC9E02F}"/>
              </a:ext>
            </a:extLst>
          </p:cNvPr>
          <p:cNvCxnSpPr/>
          <p:nvPr/>
        </p:nvCxnSpPr>
        <p:spPr>
          <a:xfrm>
            <a:off x="4339244" y="503503"/>
            <a:ext cx="0" cy="5448410"/>
          </a:xfrm>
          <a:prstGeom prst="line">
            <a:avLst/>
          </a:prstGeom>
          <a:ln>
            <a:solidFill>
              <a:srgbClr val="FAC6C9"/>
            </a:solidFill>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FF90CDA8-5A47-0A14-1010-F4CA4D8E66E0}"/>
              </a:ext>
            </a:extLst>
          </p:cNvPr>
          <p:cNvSpPr txBox="1"/>
          <p:nvPr/>
        </p:nvSpPr>
        <p:spPr>
          <a:xfrm>
            <a:off x="2767712" y="6301968"/>
            <a:ext cx="6656576" cy="400110"/>
          </a:xfrm>
          <a:prstGeom prst="rect">
            <a:avLst/>
          </a:prstGeom>
          <a:noFill/>
        </p:spPr>
        <p:txBody>
          <a:bodyPr wrap="square" rtlCol="0">
            <a:spAutoFit/>
          </a:bodyPr>
          <a:lstStyle/>
          <a:p>
            <a:pPr algn="ctr"/>
            <a:r>
              <a:rPr lang="en-GB" sz="2000" i="1" dirty="0">
                <a:solidFill>
                  <a:srgbClr val="AFC9BD"/>
                </a:solidFill>
                <a:latin typeface="Calibri" panose="020F0502020204030204" pitchFamily="34" charset="0"/>
                <a:ea typeface="Calibri" panose="020F0502020204030204" pitchFamily="34" charset="0"/>
                <a:cs typeface="Calibri" panose="020F0502020204030204" pitchFamily="34" charset="0"/>
              </a:rPr>
              <a:t>The starting point of transformation is not action but thinking.</a:t>
            </a:r>
          </a:p>
        </p:txBody>
      </p:sp>
      <p:sp>
        <p:nvSpPr>
          <p:cNvPr id="7" name="TextBox 6">
            <a:extLst>
              <a:ext uri="{FF2B5EF4-FFF2-40B4-BE49-F238E27FC236}">
                <a16:creationId xmlns:a16="http://schemas.microsoft.com/office/drawing/2014/main" id="{AA633B43-B61B-8612-33D3-0B649CB72045}"/>
              </a:ext>
            </a:extLst>
          </p:cNvPr>
          <p:cNvSpPr txBox="1"/>
          <p:nvPr/>
        </p:nvSpPr>
        <p:spPr>
          <a:xfrm>
            <a:off x="5245332" y="784058"/>
            <a:ext cx="6093228" cy="4887300"/>
          </a:xfrm>
          <a:prstGeom prst="rect">
            <a:avLst/>
          </a:prstGeom>
          <a:noFill/>
        </p:spPr>
        <p:txBody>
          <a:bodyPr wrap="square">
            <a:spAutoFit/>
          </a:bodyPr>
          <a:lstStyle/>
          <a:p>
            <a:pPr>
              <a:lnSpc>
                <a:spcPct val="107000"/>
              </a:lnSpc>
              <a:spcAft>
                <a:spcPts val="800"/>
              </a:spcAft>
            </a:pPr>
            <a:r>
              <a:rPr lang="en-GB" sz="2800" b="1" dirty="0">
                <a:solidFill>
                  <a:srgbClr val="FAC6C9"/>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t>the renewing of your mind</a:t>
            </a:r>
            <a:endParaRPr lang="en-GB" sz="2800" dirty="0">
              <a:solidFill>
                <a:srgbClr val="FAC6C9"/>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2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Transformation starts in the mind. How we think affects how we feel which determines how we behave. To change behaviour, thinking needs to change first. How can we think in God’s way? By filling our minds with the truth of his Word.</a:t>
            </a:r>
          </a:p>
          <a:p>
            <a:pPr>
              <a:lnSpc>
                <a:spcPct val="107000"/>
              </a:lnSpc>
              <a:spcAft>
                <a:spcPts val="800"/>
              </a:spcAft>
            </a:pPr>
            <a:r>
              <a:rPr lang="en-GB" sz="2800" b="1" dirty="0">
                <a:solidFill>
                  <a:srgbClr val="AFC9BD"/>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t>Think!</a:t>
            </a:r>
            <a:r>
              <a:rPr lang="en-GB" sz="2800" dirty="0">
                <a:solidFill>
                  <a:srgbClr val="AFC9BD"/>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t> </a:t>
            </a:r>
            <a:r>
              <a:rPr lang="en-GB" sz="2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What can you do to put more of the Word of God into your mind?</a:t>
            </a:r>
          </a:p>
        </p:txBody>
      </p:sp>
    </p:spTree>
    <p:extLst>
      <p:ext uri="{BB962C8B-B14F-4D97-AF65-F5344CB8AC3E}">
        <p14:creationId xmlns:p14="http://schemas.microsoft.com/office/powerpoint/2010/main" val="32271226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5F03E392-7F71-4DCC-96DF-FA79E6BDF5B2}"/>
              </a:ext>
            </a:extLst>
          </p:cNvPr>
          <p:cNvPicPr>
            <a:picLocks noChangeAspect="1"/>
          </p:cNvPicPr>
          <p:nvPr/>
        </p:nvPicPr>
        <p:blipFill>
          <a:blip r:embed="rId2"/>
          <a:stretch>
            <a:fillRect/>
          </a:stretch>
        </p:blipFill>
        <p:spPr>
          <a:xfrm>
            <a:off x="9939677" y="4996956"/>
            <a:ext cx="1909914" cy="1909914"/>
          </a:xfrm>
          <a:prstGeom prst="rect">
            <a:avLst/>
          </a:prstGeom>
        </p:spPr>
      </p:pic>
      <p:sp>
        <p:nvSpPr>
          <p:cNvPr id="2" name="Text Box 1">
            <a:extLst>
              <a:ext uri="{FF2B5EF4-FFF2-40B4-BE49-F238E27FC236}">
                <a16:creationId xmlns:a16="http://schemas.microsoft.com/office/drawing/2014/main" id="{4A1FF533-9D56-FFE4-2122-9630C65BAB62}"/>
              </a:ext>
            </a:extLst>
          </p:cNvPr>
          <p:cNvSpPr txBox="1"/>
          <p:nvPr/>
        </p:nvSpPr>
        <p:spPr>
          <a:xfrm>
            <a:off x="853440" y="503503"/>
            <a:ext cx="2970415" cy="5731041"/>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07000"/>
              </a:lnSpc>
              <a:spcAft>
                <a:spcPts val="800"/>
              </a:spcAft>
            </a:pPr>
            <a:r>
              <a:rPr lang="en-GB" sz="2800" i="1" dirty="0">
                <a:solidFill>
                  <a:schemeClr val="bg1"/>
                </a:solidFill>
                <a:effectLst/>
                <a:latin typeface="Calibri" panose="020F0502020204030204" pitchFamily="34" charset="0"/>
                <a:ea typeface="Calibri" panose="020F0502020204030204" pitchFamily="34" charset="0"/>
                <a:cs typeface="Calibri" panose="020F0502020204030204" pitchFamily="34" charset="0"/>
              </a:rPr>
              <a:t>Do not conform to the pattern of this world, but </a:t>
            </a:r>
            <a:r>
              <a:rPr lang="en-GB" sz="2800" i="1" dirty="0">
                <a:solidFill>
                  <a:schemeClr val="bg1"/>
                </a:solidFill>
                <a:latin typeface="Calibri" panose="020F0502020204030204" pitchFamily="34" charset="0"/>
                <a:ea typeface="Calibri" panose="020F0502020204030204" pitchFamily="34" charset="0"/>
                <a:cs typeface="Calibri" panose="020F0502020204030204" pitchFamily="34" charset="0"/>
              </a:rPr>
              <a:t>be transformed </a:t>
            </a:r>
            <a:r>
              <a:rPr lang="en-GB" sz="2800" i="1" dirty="0">
                <a:solidFill>
                  <a:schemeClr val="bg1"/>
                </a:solidFill>
                <a:effectLst/>
                <a:latin typeface="Calibri" panose="020F0502020204030204" pitchFamily="34" charset="0"/>
                <a:ea typeface="Calibri" panose="020F0502020204030204" pitchFamily="34" charset="0"/>
                <a:cs typeface="Calibri" panose="020F0502020204030204" pitchFamily="34" charset="0"/>
              </a:rPr>
              <a:t>by the renewing of your mind. </a:t>
            </a:r>
            <a:r>
              <a:rPr lang="en-GB" sz="2800" b="1" i="1" dirty="0">
                <a:solidFill>
                  <a:srgbClr val="FAC6C9"/>
                </a:solidFill>
                <a:effectLst/>
                <a:latin typeface="Calibri" panose="020F0502020204030204" pitchFamily="34" charset="0"/>
                <a:ea typeface="Calibri" panose="020F0502020204030204" pitchFamily="34" charset="0"/>
                <a:cs typeface="Calibri" panose="020F0502020204030204" pitchFamily="34" charset="0"/>
              </a:rPr>
              <a:t>Then you will be able </a:t>
            </a:r>
            <a:r>
              <a:rPr lang="en-GB" sz="2800" i="1" dirty="0">
                <a:solidFill>
                  <a:schemeClr val="bg1"/>
                </a:solidFill>
                <a:effectLst/>
                <a:latin typeface="Calibri" panose="020F0502020204030204" pitchFamily="34" charset="0"/>
                <a:ea typeface="Calibri" panose="020F0502020204030204" pitchFamily="34" charset="0"/>
                <a:cs typeface="Calibri" panose="020F0502020204030204" pitchFamily="34" charset="0"/>
              </a:rPr>
              <a:t>to test and approve what God’s will is – his good, pleasing and perfect will.</a:t>
            </a:r>
            <a:endParaRPr lang="en-GB" sz="2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en-GB" dirty="0">
                <a:solidFill>
                  <a:schemeClr val="bg1"/>
                </a:solidFill>
                <a:effectLst/>
                <a:latin typeface="Calibri" panose="020F0502020204030204" pitchFamily="34" charset="0"/>
                <a:ea typeface="Calibri" panose="020F0502020204030204" pitchFamily="34" charset="0"/>
                <a:cs typeface="Calibri" panose="020F0502020204030204" pitchFamily="34" charset="0"/>
              </a:rPr>
              <a:t>(Romans 12:2 NIVUK)</a:t>
            </a:r>
            <a:endParaRPr lang="en-GB"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100" dirty="0">
                <a:effectLst/>
                <a:latin typeface="Calibri" panose="020F0502020204030204" pitchFamily="34" charset="0"/>
                <a:ea typeface="Calibri" panose="020F0502020204030204" pitchFamily="34" charset="0"/>
                <a:cs typeface="Times New Roman" panose="02020603050405020304" pitchFamily="18" charset="0"/>
              </a:rPr>
              <a:t> </a:t>
            </a:r>
          </a:p>
        </p:txBody>
      </p:sp>
      <p:cxnSp>
        <p:nvCxnSpPr>
          <p:cNvPr id="5" name="Straight Connector 4">
            <a:extLst>
              <a:ext uri="{FF2B5EF4-FFF2-40B4-BE49-F238E27FC236}">
                <a16:creationId xmlns:a16="http://schemas.microsoft.com/office/drawing/2014/main" id="{7A4B23CE-6FAA-9B1B-5B6D-A917EAC9E02F}"/>
              </a:ext>
            </a:extLst>
          </p:cNvPr>
          <p:cNvCxnSpPr/>
          <p:nvPr/>
        </p:nvCxnSpPr>
        <p:spPr>
          <a:xfrm>
            <a:off x="4339244" y="503503"/>
            <a:ext cx="0" cy="5448410"/>
          </a:xfrm>
          <a:prstGeom prst="line">
            <a:avLst/>
          </a:prstGeom>
          <a:ln>
            <a:solidFill>
              <a:srgbClr val="FAC6C9"/>
            </a:solidFill>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FF90CDA8-5A47-0A14-1010-F4CA4D8E66E0}"/>
              </a:ext>
            </a:extLst>
          </p:cNvPr>
          <p:cNvSpPr txBox="1"/>
          <p:nvPr/>
        </p:nvSpPr>
        <p:spPr>
          <a:xfrm>
            <a:off x="2767712" y="6301968"/>
            <a:ext cx="6656576" cy="400110"/>
          </a:xfrm>
          <a:prstGeom prst="rect">
            <a:avLst/>
          </a:prstGeom>
          <a:noFill/>
        </p:spPr>
        <p:txBody>
          <a:bodyPr wrap="square" rtlCol="0">
            <a:spAutoFit/>
          </a:bodyPr>
          <a:lstStyle/>
          <a:p>
            <a:pPr algn="ctr"/>
            <a:r>
              <a:rPr lang="en-GB" sz="2000" i="1" dirty="0">
                <a:solidFill>
                  <a:srgbClr val="AFC9BD"/>
                </a:solidFill>
                <a:latin typeface="Calibri" panose="020F0502020204030204" pitchFamily="34" charset="0"/>
                <a:ea typeface="Calibri" panose="020F0502020204030204" pitchFamily="34" charset="0"/>
                <a:cs typeface="Calibri" panose="020F0502020204030204" pitchFamily="34" charset="0"/>
              </a:rPr>
              <a:t>The starting point of transformation is not action but thinking.</a:t>
            </a:r>
          </a:p>
        </p:txBody>
      </p:sp>
      <p:sp>
        <p:nvSpPr>
          <p:cNvPr id="4" name="TextBox 3">
            <a:extLst>
              <a:ext uri="{FF2B5EF4-FFF2-40B4-BE49-F238E27FC236}">
                <a16:creationId xmlns:a16="http://schemas.microsoft.com/office/drawing/2014/main" id="{C4C9211C-B94D-86ED-272E-B60FCA1C8AF0}"/>
              </a:ext>
            </a:extLst>
          </p:cNvPr>
          <p:cNvSpPr txBox="1"/>
          <p:nvPr/>
        </p:nvSpPr>
        <p:spPr>
          <a:xfrm>
            <a:off x="5245332" y="1739053"/>
            <a:ext cx="6093228" cy="2479590"/>
          </a:xfrm>
          <a:prstGeom prst="rect">
            <a:avLst/>
          </a:prstGeom>
          <a:noFill/>
        </p:spPr>
        <p:txBody>
          <a:bodyPr wrap="square">
            <a:spAutoFit/>
          </a:bodyPr>
          <a:lstStyle/>
          <a:p>
            <a:pPr>
              <a:lnSpc>
                <a:spcPct val="107000"/>
              </a:lnSpc>
              <a:spcAft>
                <a:spcPts val="800"/>
              </a:spcAft>
            </a:pPr>
            <a:r>
              <a:rPr lang="en-GB" sz="2800" b="1" dirty="0">
                <a:solidFill>
                  <a:srgbClr val="FAC6C9"/>
                </a:solidFill>
                <a:effectLst/>
                <a:latin typeface="Calibri" panose="020F0502020204030204" pitchFamily="34" charset="0"/>
                <a:ea typeface="Calibri" panose="020F0502020204030204" pitchFamily="34" charset="0"/>
                <a:cs typeface="Times New Roman" panose="02020603050405020304" pitchFamily="18" charset="0"/>
              </a:rPr>
              <a:t>then you will be able…</a:t>
            </a:r>
            <a:endParaRPr lang="en-GB" sz="2800" dirty="0">
              <a:solidFill>
                <a:srgbClr val="FAC6C9"/>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2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We also have work to do in our transformation. We need to seek knowledge of God’s will with the intention of obeying it.</a:t>
            </a:r>
          </a:p>
        </p:txBody>
      </p:sp>
    </p:spTree>
    <p:extLst>
      <p:ext uri="{BB962C8B-B14F-4D97-AF65-F5344CB8AC3E}">
        <p14:creationId xmlns:p14="http://schemas.microsoft.com/office/powerpoint/2010/main" val="22059592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5F03E392-7F71-4DCC-96DF-FA79E6BDF5B2}"/>
              </a:ext>
            </a:extLst>
          </p:cNvPr>
          <p:cNvPicPr>
            <a:picLocks noChangeAspect="1"/>
          </p:cNvPicPr>
          <p:nvPr/>
        </p:nvPicPr>
        <p:blipFill>
          <a:blip r:embed="rId2"/>
          <a:stretch>
            <a:fillRect/>
          </a:stretch>
        </p:blipFill>
        <p:spPr>
          <a:xfrm>
            <a:off x="9939677" y="4996956"/>
            <a:ext cx="1909914" cy="1909914"/>
          </a:xfrm>
          <a:prstGeom prst="rect">
            <a:avLst/>
          </a:prstGeom>
        </p:spPr>
      </p:pic>
      <p:sp>
        <p:nvSpPr>
          <p:cNvPr id="2" name="Text Box 1">
            <a:extLst>
              <a:ext uri="{FF2B5EF4-FFF2-40B4-BE49-F238E27FC236}">
                <a16:creationId xmlns:a16="http://schemas.microsoft.com/office/drawing/2014/main" id="{4A1FF533-9D56-FFE4-2122-9630C65BAB62}"/>
              </a:ext>
            </a:extLst>
          </p:cNvPr>
          <p:cNvSpPr txBox="1"/>
          <p:nvPr/>
        </p:nvSpPr>
        <p:spPr>
          <a:xfrm>
            <a:off x="853440" y="503503"/>
            <a:ext cx="2970415" cy="5731041"/>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07000"/>
              </a:lnSpc>
              <a:spcAft>
                <a:spcPts val="800"/>
              </a:spcAft>
            </a:pPr>
            <a:r>
              <a:rPr lang="en-GB" sz="2800" i="1" dirty="0">
                <a:solidFill>
                  <a:schemeClr val="bg1"/>
                </a:solidFill>
                <a:effectLst/>
                <a:latin typeface="Calibri" panose="020F0502020204030204" pitchFamily="34" charset="0"/>
                <a:ea typeface="Calibri" panose="020F0502020204030204" pitchFamily="34" charset="0"/>
                <a:cs typeface="Calibri" panose="020F0502020204030204" pitchFamily="34" charset="0"/>
              </a:rPr>
              <a:t>Do not conform to the pattern of this world, but </a:t>
            </a:r>
            <a:r>
              <a:rPr lang="en-GB" sz="2800" i="1" dirty="0">
                <a:solidFill>
                  <a:schemeClr val="bg1"/>
                </a:solidFill>
                <a:latin typeface="Calibri" panose="020F0502020204030204" pitchFamily="34" charset="0"/>
                <a:ea typeface="Calibri" panose="020F0502020204030204" pitchFamily="34" charset="0"/>
                <a:cs typeface="Calibri" panose="020F0502020204030204" pitchFamily="34" charset="0"/>
              </a:rPr>
              <a:t>be transformed </a:t>
            </a:r>
            <a:r>
              <a:rPr lang="en-GB" sz="2800" i="1" dirty="0">
                <a:solidFill>
                  <a:schemeClr val="bg1"/>
                </a:solidFill>
                <a:effectLst/>
                <a:latin typeface="Calibri" panose="020F0502020204030204" pitchFamily="34" charset="0"/>
                <a:ea typeface="Calibri" panose="020F0502020204030204" pitchFamily="34" charset="0"/>
                <a:cs typeface="Calibri" panose="020F0502020204030204" pitchFamily="34" charset="0"/>
              </a:rPr>
              <a:t>by the renewing of your mind. Then you will be able to test and approve what </a:t>
            </a:r>
            <a:r>
              <a:rPr lang="en-GB" sz="2800" b="1" i="1" dirty="0">
                <a:solidFill>
                  <a:srgbClr val="FAC6C9"/>
                </a:solidFill>
                <a:effectLst/>
                <a:latin typeface="Calibri" panose="020F0502020204030204" pitchFamily="34" charset="0"/>
                <a:ea typeface="Calibri" panose="020F0502020204030204" pitchFamily="34" charset="0"/>
                <a:cs typeface="Calibri" panose="020F0502020204030204" pitchFamily="34" charset="0"/>
              </a:rPr>
              <a:t>God’s will </a:t>
            </a:r>
            <a:r>
              <a:rPr lang="en-GB" sz="2800" i="1" dirty="0">
                <a:solidFill>
                  <a:schemeClr val="bg1"/>
                </a:solidFill>
                <a:effectLst/>
                <a:latin typeface="Calibri" panose="020F0502020204030204" pitchFamily="34" charset="0"/>
                <a:ea typeface="Calibri" panose="020F0502020204030204" pitchFamily="34" charset="0"/>
                <a:cs typeface="Calibri" panose="020F0502020204030204" pitchFamily="34" charset="0"/>
              </a:rPr>
              <a:t>is – his good, pleasing and perfect will.</a:t>
            </a:r>
            <a:endParaRPr lang="en-GB" sz="2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en-GB" dirty="0">
                <a:solidFill>
                  <a:schemeClr val="bg1"/>
                </a:solidFill>
                <a:effectLst/>
                <a:latin typeface="Calibri" panose="020F0502020204030204" pitchFamily="34" charset="0"/>
                <a:ea typeface="Calibri" panose="020F0502020204030204" pitchFamily="34" charset="0"/>
                <a:cs typeface="Calibri" panose="020F0502020204030204" pitchFamily="34" charset="0"/>
              </a:rPr>
              <a:t>(Romans 12:2 NIVUK)</a:t>
            </a:r>
            <a:endParaRPr lang="en-GB"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100" dirty="0">
                <a:effectLst/>
                <a:latin typeface="Calibri" panose="020F0502020204030204" pitchFamily="34" charset="0"/>
                <a:ea typeface="Calibri" panose="020F0502020204030204" pitchFamily="34" charset="0"/>
                <a:cs typeface="Times New Roman" panose="02020603050405020304" pitchFamily="18" charset="0"/>
              </a:rPr>
              <a:t> </a:t>
            </a:r>
          </a:p>
        </p:txBody>
      </p:sp>
      <p:cxnSp>
        <p:nvCxnSpPr>
          <p:cNvPr id="5" name="Straight Connector 4">
            <a:extLst>
              <a:ext uri="{FF2B5EF4-FFF2-40B4-BE49-F238E27FC236}">
                <a16:creationId xmlns:a16="http://schemas.microsoft.com/office/drawing/2014/main" id="{7A4B23CE-6FAA-9B1B-5B6D-A917EAC9E02F}"/>
              </a:ext>
            </a:extLst>
          </p:cNvPr>
          <p:cNvCxnSpPr/>
          <p:nvPr/>
        </p:nvCxnSpPr>
        <p:spPr>
          <a:xfrm>
            <a:off x="4339244" y="503503"/>
            <a:ext cx="0" cy="5448410"/>
          </a:xfrm>
          <a:prstGeom prst="line">
            <a:avLst/>
          </a:prstGeom>
          <a:ln>
            <a:solidFill>
              <a:srgbClr val="FAC6C9"/>
            </a:solidFill>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FF90CDA8-5A47-0A14-1010-F4CA4D8E66E0}"/>
              </a:ext>
            </a:extLst>
          </p:cNvPr>
          <p:cNvSpPr txBox="1"/>
          <p:nvPr/>
        </p:nvSpPr>
        <p:spPr>
          <a:xfrm>
            <a:off x="2767712" y="6301968"/>
            <a:ext cx="6656576" cy="400110"/>
          </a:xfrm>
          <a:prstGeom prst="rect">
            <a:avLst/>
          </a:prstGeom>
          <a:noFill/>
        </p:spPr>
        <p:txBody>
          <a:bodyPr wrap="square" rtlCol="0">
            <a:spAutoFit/>
          </a:bodyPr>
          <a:lstStyle/>
          <a:p>
            <a:pPr algn="ctr"/>
            <a:r>
              <a:rPr lang="en-GB" sz="2000" i="1" dirty="0">
                <a:solidFill>
                  <a:srgbClr val="AFC9BD"/>
                </a:solidFill>
                <a:latin typeface="Calibri" panose="020F0502020204030204" pitchFamily="34" charset="0"/>
                <a:ea typeface="Calibri" panose="020F0502020204030204" pitchFamily="34" charset="0"/>
                <a:cs typeface="Calibri" panose="020F0502020204030204" pitchFamily="34" charset="0"/>
              </a:rPr>
              <a:t>The starting point of transformation is not action but thinking.</a:t>
            </a:r>
          </a:p>
        </p:txBody>
      </p:sp>
      <p:sp>
        <p:nvSpPr>
          <p:cNvPr id="3" name="TextBox 2">
            <a:extLst>
              <a:ext uri="{FF2B5EF4-FFF2-40B4-BE49-F238E27FC236}">
                <a16:creationId xmlns:a16="http://schemas.microsoft.com/office/drawing/2014/main" id="{D98624BA-220F-8DCE-3E49-CC6774CB4635}"/>
              </a:ext>
            </a:extLst>
          </p:cNvPr>
          <p:cNvSpPr txBox="1"/>
          <p:nvPr/>
        </p:nvSpPr>
        <p:spPr>
          <a:xfrm>
            <a:off x="4988098" y="503503"/>
            <a:ext cx="6452057" cy="5706755"/>
          </a:xfrm>
          <a:prstGeom prst="rect">
            <a:avLst/>
          </a:prstGeom>
          <a:noFill/>
        </p:spPr>
        <p:txBody>
          <a:bodyPr wrap="square">
            <a:spAutoFit/>
          </a:bodyPr>
          <a:lstStyle/>
          <a:p>
            <a:pPr>
              <a:lnSpc>
                <a:spcPct val="107000"/>
              </a:lnSpc>
              <a:spcAft>
                <a:spcPts val="800"/>
              </a:spcAft>
            </a:pPr>
            <a:r>
              <a:rPr lang="en-GB" sz="2800" b="1" dirty="0">
                <a:solidFill>
                  <a:srgbClr val="FAC6C9"/>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t>God’s will</a:t>
            </a:r>
            <a:endParaRPr lang="en-GB" sz="2800" dirty="0">
              <a:solidFill>
                <a:srgbClr val="FAC6C9"/>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2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God’s will is what he wants us to do; how he wants us to live, day by day, moment by moment in obedience to his Word. ‘Good</a:t>
            </a:r>
            <a:r>
              <a:rPr lang="en-GB" sz="2800" dirty="0">
                <a:solidFill>
                  <a:schemeClr val="bg1"/>
                </a:solidFill>
                <a:latin typeface="Calibri" panose="020F0502020204030204" pitchFamily="34" charset="0"/>
                <a:ea typeface="Calibri" panose="020F0502020204030204" pitchFamily="34" charset="0"/>
                <a:cs typeface="Times New Roman" panose="02020603050405020304" pitchFamily="18" charset="0"/>
              </a:rPr>
              <a:t>’</a:t>
            </a:r>
            <a:r>
              <a:rPr lang="en-GB" sz="2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r>
              <a:rPr lang="en-GB" sz="2800" dirty="0">
                <a:solidFill>
                  <a:schemeClr val="bg1"/>
                </a:solidFill>
                <a:latin typeface="Calibri" panose="020F0502020204030204" pitchFamily="34" charset="0"/>
                <a:ea typeface="Calibri" panose="020F0502020204030204" pitchFamily="34" charset="0"/>
                <a:cs typeface="Times New Roman" panose="02020603050405020304" pitchFamily="18" charset="0"/>
              </a:rPr>
              <a:t>‘</a:t>
            </a:r>
            <a:r>
              <a:rPr lang="en-GB" sz="2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pleasing</a:t>
            </a:r>
            <a:r>
              <a:rPr lang="en-GB" sz="2800" dirty="0">
                <a:solidFill>
                  <a:schemeClr val="bg1"/>
                </a:solidFill>
                <a:latin typeface="Calibri" panose="020F0502020204030204" pitchFamily="34" charset="0"/>
                <a:ea typeface="Calibri" panose="020F0502020204030204" pitchFamily="34" charset="0"/>
                <a:cs typeface="Times New Roman" panose="02020603050405020304" pitchFamily="18" charset="0"/>
              </a:rPr>
              <a:t>’</a:t>
            </a:r>
            <a:r>
              <a:rPr lang="en-GB" sz="2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and ‘perfect</a:t>
            </a:r>
            <a:r>
              <a:rPr lang="en-GB" sz="2800" dirty="0">
                <a:solidFill>
                  <a:schemeClr val="bg1"/>
                </a:solidFill>
                <a:latin typeface="Calibri" panose="020F0502020204030204" pitchFamily="34" charset="0"/>
                <a:ea typeface="Calibri" panose="020F0502020204030204" pitchFamily="34" charset="0"/>
                <a:cs typeface="Times New Roman" panose="02020603050405020304" pitchFamily="18" charset="0"/>
              </a:rPr>
              <a:t>’</a:t>
            </a:r>
            <a:r>
              <a:rPr lang="en-GB" sz="2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describe God’s will for us but we can also say that these words describe us when we obey God’s will. ‘Perfect</a:t>
            </a:r>
            <a:r>
              <a:rPr lang="en-GB" sz="2800" dirty="0">
                <a:solidFill>
                  <a:schemeClr val="bg1"/>
                </a:solidFill>
                <a:latin typeface="Calibri" panose="020F0502020204030204" pitchFamily="34" charset="0"/>
                <a:ea typeface="Calibri" panose="020F0502020204030204" pitchFamily="34" charset="0"/>
                <a:cs typeface="Times New Roman" panose="02020603050405020304" pitchFamily="18" charset="0"/>
              </a:rPr>
              <a:t>’</a:t>
            </a:r>
            <a:r>
              <a:rPr lang="en-GB" sz="2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has the idea of completion and maturity. That process will not be finished until our earthly life is finished – transformation is an ongoing, lifelong process.</a:t>
            </a:r>
          </a:p>
        </p:txBody>
      </p:sp>
    </p:spTree>
    <p:extLst>
      <p:ext uri="{BB962C8B-B14F-4D97-AF65-F5344CB8AC3E}">
        <p14:creationId xmlns:p14="http://schemas.microsoft.com/office/powerpoint/2010/main" val="42409694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5F03E392-7F71-4DCC-96DF-FA79E6BDF5B2}"/>
              </a:ext>
            </a:extLst>
          </p:cNvPr>
          <p:cNvPicPr>
            <a:picLocks noChangeAspect="1"/>
          </p:cNvPicPr>
          <p:nvPr/>
        </p:nvPicPr>
        <p:blipFill>
          <a:blip r:embed="rId2"/>
          <a:stretch>
            <a:fillRect/>
          </a:stretch>
        </p:blipFill>
        <p:spPr>
          <a:xfrm>
            <a:off x="9939677" y="4996956"/>
            <a:ext cx="1909914" cy="1909914"/>
          </a:xfrm>
          <a:prstGeom prst="rect">
            <a:avLst/>
          </a:prstGeom>
        </p:spPr>
      </p:pic>
      <p:sp>
        <p:nvSpPr>
          <p:cNvPr id="2" name="Text Box 1">
            <a:extLst>
              <a:ext uri="{FF2B5EF4-FFF2-40B4-BE49-F238E27FC236}">
                <a16:creationId xmlns:a16="http://schemas.microsoft.com/office/drawing/2014/main" id="{4A1FF533-9D56-FFE4-2122-9630C65BAB62}"/>
              </a:ext>
            </a:extLst>
          </p:cNvPr>
          <p:cNvSpPr txBox="1"/>
          <p:nvPr/>
        </p:nvSpPr>
        <p:spPr>
          <a:xfrm>
            <a:off x="853440" y="503503"/>
            <a:ext cx="2970415" cy="5731041"/>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07000"/>
              </a:lnSpc>
              <a:spcAft>
                <a:spcPts val="800"/>
              </a:spcAft>
            </a:pPr>
            <a:r>
              <a:rPr lang="en-GB" sz="2800" i="1" dirty="0">
                <a:solidFill>
                  <a:schemeClr val="bg1"/>
                </a:solidFill>
                <a:effectLst/>
                <a:latin typeface="Calibri" panose="020F0502020204030204" pitchFamily="34" charset="0"/>
                <a:ea typeface="Calibri" panose="020F0502020204030204" pitchFamily="34" charset="0"/>
                <a:cs typeface="Calibri" panose="020F0502020204030204" pitchFamily="34" charset="0"/>
              </a:rPr>
              <a:t>Do not conform to the pattern of this world, but </a:t>
            </a:r>
            <a:r>
              <a:rPr lang="en-GB" sz="2800" i="1" dirty="0">
                <a:solidFill>
                  <a:schemeClr val="bg1"/>
                </a:solidFill>
                <a:latin typeface="Calibri" panose="020F0502020204030204" pitchFamily="34" charset="0"/>
                <a:ea typeface="Calibri" panose="020F0502020204030204" pitchFamily="34" charset="0"/>
                <a:cs typeface="Calibri" panose="020F0502020204030204" pitchFamily="34" charset="0"/>
              </a:rPr>
              <a:t>be transformed </a:t>
            </a:r>
            <a:r>
              <a:rPr lang="en-GB" sz="2800" i="1" dirty="0">
                <a:solidFill>
                  <a:schemeClr val="bg1"/>
                </a:solidFill>
                <a:effectLst/>
                <a:latin typeface="Calibri" panose="020F0502020204030204" pitchFamily="34" charset="0"/>
                <a:ea typeface="Calibri" panose="020F0502020204030204" pitchFamily="34" charset="0"/>
                <a:cs typeface="Calibri" panose="020F0502020204030204" pitchFamily="34" charset="0"/>
              </a:rPr>
              <a:t>by the renewing of your mind. Then you will be able to test and approve what God’s will is – his good, pleasing and perfect will.</a:t>
            </a:r>
            <a:endParaRPr lang="en-GB" sz="2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en-GB" dirty="0">
                <a:solidFill>
                  <a:schemeClr val="bg1"/>
                </a:solidFill>
                <a:effectLst/>
                <a:latin typeface="Calibri" panose="020F0502020204030204" pitchFamily="34" charset="0"/>
                <a:ea typeface="Calibri" panose="020F0502020204030204" pitchFamily="34" charset="0"/>
                <a:cs typeface="Calibri" panose="020F0502020204030204" pitchFamily="34" charset="0"/>
              </a:rPr>
              <a:t>(Romans 12:2 NIVUK)</a:t>
            </a:r>
            <a:endParaRPr lang="en-GB"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100" dirty="0">
                <a:effectLst/>
                <a:latin typeface="Calibri" panose="020F0502020204030204" pitchFamily="34" charset="0"/>
                <a:ea typeface="Calibri" panose="020F0502020204030204" pitchFamily="34" charset="0"/>
                <a:cs typeface="Times New Roman" panose="02020603050405020304" pitchFamily="18" charset="0"/>
              </a:rPr>
              <a:t> </a:t>
            </a:r>
          </a:p>
        </p:txBody>
      </p:sp>
      <p:cxnSp>
        <p:nvCxnSpPr>
          <p:cNvPr id="5" name="Straight Connector 4">
            <a:extLst>
              <a:ext uri="{FF2B5EF4-FFF2-40B4-BE49-F238E27FC236}">
                <a16:creationId xmlns:a16="http://schemas.microsoft.com/office/drawing/2014/main" id="{7A4B23CE-6FAA-9B1B-5B6D-A917EAC9E02F}"/>
              </a:ext>
            </a:extLst>
          </p:cNvPr>
          <p:cNvCxnSpPr/>
          <p:nvPr/>
        </p:nvCxnSpPr>
        <p:spPr>
          <a:xfrm>
            <a:off x="4339244" y="503503"/>
            <a:ext cx="0" cy="5448410"/>
          </a:xfrm>
          <a:prstGeom prst="line">
            <a:avLst/>
          </a:prstGeom>
          <a:ln>
            <a:solidFill>
              <a:srgbClr val="FAC6C9"/>
            </a:solidFill>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FF90CDA8-5A47-0A14-1010-F4CA4D8E66E0}"/>
              </a:ext>
            </a:extLst>
          </p:cNvPr>
          <p:cNvSpPr txBox="1"/>
          <p:nvPr/>
        </p:nvSpPr>
        <p:spPr>
          <a:xfrm>
            <a:off x="2767712" y="6301968"/>
            <a:ext cx="6656576" cy="400110"/>
          </a:xfrm>
          <a:prstGeom prst="rect">
            <a:avLst/>
          </a:prstGeom>
          <a:noFill/>
        </p:spPr>
        <p:txBody>
          <a:bodyPr wrap="square" rtlCol="0">
            <a:spAutoFit/>
          </a:bodyPr>
          <a:lstStyle/>
          <a:p>
            <a:pPr algn="ctr"/>
            <a:r>
              <a:rPr lang="en-GB" sz="2000" i="1" dirty="0">
                <a:solidFill>
                  <a:srgbClr val="AFC9BD"/>
                </a:solidFill>
                <a:latin typeface="Calibri" panose="020F0502020204030204" pitchFamily="34" charset="0"/>
                <a:ea typeface="Calibri" panose="020F0502020204030204" pitchFamily="34" charset="0"/>
                <a:cs typeface="Calibri" panose="020F0502020204030204" pitchFamily="34" charset="0"/>
              </a:rPr>
              <a:t>The starting point of transformation is not action but thinking.</a:t>
            </a:r>
          </a:p>
        </p:txBody>
      </p:sp>
      <p:sp>
        <p:nvSpPr>
          <p:cNvPr id="4" name="TextBox 3">
            <a:extLst>
              <a:ext uri="{FF2B5EF4-FFF2-40B4-BE49-F238E27FC236}">
                <a16:creationId xmlns:a16="http://schemas.microsoft.com/office/drawing/2014/main" id="{4F63E3BF-27AB-CD6C-9D64-9D14020EE412}"/>
              </a:ext>
            </a:extLst>
          </p:cNvPr>
          <p:cNvSpPr txBox="1"/>
          <p:nvPr/>
        </p:nvSpPr>
        <p:spPr>
          <a:xfrm>
            <a:off x="5121103" y="1308148"/>
            <a:ext cx="6093228" cy="3306739"/>
          </a:xfrm>
          <a:prstGeom prst="rect">
            <a:avLst/>
          </a:prstGeom>
          <a:noFill/>
        </p:spPr>
        <p:txBody>
          <a:bodyPr wrap="square">
            <a:spAutoFit/>
          </a:bodyPr>
          <a:lstStyle/>
          <a:p>
            <a:pPr algn="ctr">
              <a:lnSpc>
                <a:spcPct val="107000"/>
              </a:lnSpc>
              <a:spcAft>
                <a:spcPts val="800"/>
              </a:spcAft>
            </a:pPr>
            <a:r>
              <a:rPr lang="en-GB" sz="3600" b="1" i="1" dirty="0">
                <a:solidFill>
                  <a:srgbClr val="FAC6C9"/>
                </a:solidFill>
                <a:effectLst/>
                <a:latin typeface="Calibri" panose="020F0502020204030204" pitchFamily="34" charset="0"/>
                <a:ea typeface="Calibri" panose="020F0502020204030204" pitchFamily="34" charset="0"/>
                <a:cs typeface="Times New Roman" panose="02020603050405020304" pitchFamily="18" charset="0"/>
              </a:rPr>
              <a:t>Know </a:t>
            </a:r>
            <a:r>
              <a:rPr lang="en-GB" sz="3600" i="1" dirty="0">
                <a:solidFill>
                  <a:srgbClr val="FAC6C9"/>
                </a:solidFill>
                <a:effectLst/>
                <a:latin typeface="Calibri" panose="020F0502020204030204" pitchFamily="34" charset="0"/>
                <a:ea typeface="Calibri" panose="020F0502020204030204" pitchFamily="34" charset="0"/>
                <a:cs typeface="Times New Roman" panose="02020603050405020304" pitchFamily="18" charset="0"/>
              </a:rPr>
              <a:t>who you are in Christ and live it out!</a:t>
            </a:r>
          </a:p>
          <a:p>
            <a:pPr algn="ctr">
              <a:lnSpc>
                <a:spcPct val="107000"/>
              </a:lnSpc>
              <a:spcAft>
                <a:spcPts val="800"/>
              </a:spcAft>
            </a:pPr>
            <a:endParaRPr lang="en-GB" sz="28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en-GB" sz="2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What are the ways in which God’s people are described in               Ephesians 1:1-14 and Romans 6:1-11?</a:t>
            </a:r>
          </a:p>
        </p:txBody>
      </p:sp>
    </p:spTree>
    <p:extLst>
      <p:ext uri="{BB962C8B-B14F-4D97-AF65-F5344CB8AC3E}">
        <p14:creationId xmlns:p14="http://schemas.microsoft.com/office/powerpoint/2010/main" val="1774521500"/>
      </p:ext>
    </p:extLst>
  </p:cSld>
  <p:clrMapOvr>
    <a:masterClrMapping/>
  </p:clrMapOvr>
</p:sld>
</file>

<file path=ppt/theme/theme1.xml><?xml version="1.0" encoding="utf-8"?>
<a:theme xmlns:a="http://schemas.openxmlformats.org/drawingml/2006/main" name="1_Office Theme">
  <a:themeElements>
    <a:clrScheme name="Custom 30">
      <a:dk1>
        <a:srgbClr val="000000"/>
      </a:dk1>
      <a:lt1>
        <a:srgbClr val="FFFFFF"/>
      </a:lt1>
      <a:dk2>
        <a:srgbClr val="264653"/>
      </a:dk2>
      <a:lt2>
        <a:srgbClr val="E7E6E6"/>
      </a:lt2>
      <a:accent1>
        <a:srgbClr val="F3EBE8"/>
      </a:accent1>
      <a:accent2>
        <a:srgbClr val="E9C369"/>
      </a:accent2>
      <a:accent3>
        <a:srgbClr val="2A9D8F"/>
      </a:accent3>
      <a:accent4>
        <a:srgbClr val="F3D6CD"/>
      </a:accent4>
      <a:accent5>
        <a:srgbClr val="F3EBE8"/>
      </a:accent5>
      <a:accent6>
        <a:srgbClr val="60717C"/>
      </a:accent6>
      <a:hlink>
        <a:srgbClr val="828683"/>
      </a:hlink>
      <a:folHlink>
        <a:srgbClr val="D08A55"/>
      </a:folHlink>
    </a:clrScheme>
    <a:fontScheme name="Custom 28">
      <a:majorFont>
        <a:latin typeface="Century Gothic"/>
        <a:ea typeface=""/>
        <a:cs typeface=""/>
      </a:majorFont>
      <a:minorFont>
        <a:latin typeface="Univers Condensed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odern-Angles_Win32_CP_v11" id="{557BB2FF-F1F4-4776-80DE-DC11FC14475E}" vid="{E0321167-E0D5-4285-8F17-B2BAD920F1B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172</TotalTime>
  <Words>752</Words>
  <Application>Microsoft Office PowerPoint</Application>
  <PresentationFormat>Widescreen</PresentationFormat>
  <Paragraphs>46</Paragraphs>
  <Slides>8</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8</vt:i4>
      </vt:variant>
    </vt:vector>
  </HeadingPairs>
  <TitlesOfParts>
    <vt:vector size="15" baseType="lpstr">
      <vt:lpstr>Arial</vt:lpstr>
      <vt:lpstr>Calibri</vt:lpstr>
      <vt:lpstr>Century Gothic</vt:lpstr>
      <vt:lpstr>Karla</vt:lpstr>
      <vt:lpstr>Times New Roman</vt:lpstr>
      <vt:lpstr>Univers Condensed Light</vt:lpstr>
      <vt:lpstr>1_Office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Esther Parker</dc:creator>
  <cp:lastModifiedBy>Rose McCullagh</cp:lastModifiedBy>
  <cp:revision>7</cp:revision>
  <dcterms:created xsi:type="dcterms:W3CDTF">2022-07-08T16:03:45Z</dcterms:created>
  <dcterms:modified xsi:type="dcterms:W3CDTF">2023-06-19T15:51:35Z</dcterms:modified>
</cp:coreProperties>
</file>