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9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5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47A7D-C932-2249-AA40-B2973AA625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2E58AA-942D-D94C-815A-E240D2529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BEDAF-EE22-DE44-933A-F9FAFDB2C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F1A4A-AAB7-B44C-AEED-96B334011AFD}" type="datetimeFigureOut">
              <a:rPr lang="en-US" smtClean="0"/>
              <a:t>5/30/19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062EC-8B90-3345-9DE0-3F1EB4395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F841E-2109-CE4C-ACB3-E5EB8E1B1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8961-6B2D-6644-8E7C-BD35103BF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63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BEB1E-FB26-7A40-A26E-CFA03243D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77832E-4E42-4E48-85DB-5EDDA87149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44409-30D4-434C-9C44-D4E93D82E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F1A4A-AAB7-B44C-AEED-96B334011AFD}" type="datetimeFigureOut">
              <a:rPr lang="en-US" smtClean="0"/>
              <a:t>5/30/19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3E362-7791-F34A-9628-C4D8DD4B5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9CC2B-6E99-154F-B138-0B161CFF0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8961-6B2D-6644-8E7C-BD35103BF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61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676CE2-E110-DF4C-833F-42507C2217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3D01AE-82FB-E04F-ACB5-490288F44E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FF03F-1386-F645-A389-EB963ECD6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F1A4A-AAB7-B44C-AEED-96B334011AFD}" type="datetimeFigureOut">
              <a:rPr lang="en-US" smtClean="0"/>
              <a:t>5/30/19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DFB553-BD31-2341-BFAA-89D59393C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F43DC-DA2B-6B4C-B4B3-88D029B98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8961-6B2D-6644-8E7C-BD35103BF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10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9A4DF-F976-9040-881B-C0C3CEAAF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28B05-7223-BC43-880D-B42552446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7582F-317B-8141-B28A-E2BDDCCA1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F1A4A-AAB7-B44C-AEED-96B334011AFD}" type="datetimeFigureOut">
              <a:rPr lang="en-US" smtClean="0"/>
              <a:t>5/30/19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3B473-5188-9A42-B270-7629C950E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9D41C-7238-DD4E-BC66-EB08306DA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8961-6B2D-6644-8E7C-BD35103BF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75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412B0-56DE-2B45-8AC9-013B23970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12042-A503-3A45-92ED-85449984F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0547E-531E-2444-A3CE-7C252B61E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F1A4A-AAB7-B44C-AEED-96B334011AFD}" type="datetimeFigureOut">
              <a:rPr lang="en-US" smtClean="0"/>
              <a:t>5/30/19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6BFED-CEA1-4547-A9C0-FB17B44BD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D1B4D-1DE9-364C-978F-82E6A5A7E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8961-6B2D-6644-8E7C-BD35103BF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15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B7620-D2DF-E645-8A76-41E2D22B3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EFE8E-9CCC-F447-BDF6-13E6193AA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6394AB-FB82-644A-A7E5-E1EFBEF66C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60AD85-C965-8A46-8B8B-714D178FC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F1A4A-AAB7-B44C-AEED-96B334011AFD}" type="datetimeFigureOut">
              <a:rPr lang="en-US" smtClean="0"/>
              <a:t>5/30/19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92C76E-D758-0749-B395-59AD19C15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5371E8-6DC1-9849-9705-6ED30B776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8961-6B2D-6644-8E7C-BD35103BF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74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E173B-EDEC-294A-9EF2-197F2A79C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EBC803-BB47-094E-A2AF-0FFB616FB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2FE7ED-168E-C140-82C2-672F0E0064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DACAC2-2D36-8740-9240-AFA77A9E9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F94843-E7D3-C14C-BCC1-EBD03E1F3C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43C52E-6170-1D4D-9DB8-D5B53BA76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F1A4A-AAB7-B44C-AEED-96B334011AFD}" type="datetimeFigureOut">
              <a:rPr lang="en-US" smtClean="0"/>
              <a:t>5/30/19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17DA13-2751-9740-8ACE-8308E4FDB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119C7B-DD62-D244-8E08-D4655C103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8961-6B2D-6644-8E7C-BD35103BF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300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20BB4-30B1-5447-8545-CEABA9AC5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1AF1B6-7A77-E24C-9554-CE225843B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F1A4A-AAB7-B44C-AEED-96B334011AFD}" type="datetimeFigureOut">
              <a:rPr lang="en-US" smtClean="0"/>
              <a:t>5/30/19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BBDF9A-73DB-0849-A324-56FF82FA8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D013B6-CDCD-804D-AE24-F773E2B9D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8961-6B2D-6644-8E7C-BD35103BF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57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1A8986-840C-9740-A1B4-BDE738601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F1A4A-AAB7-B44C-AEED-96B334011AFD}" type="datetimeFigureOut">
              <a:rPr lang="en-US" smtClean="0"/>
              <a:t>5/30/19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26FBDB-B0C9-5D4B-A5DD-6EF6EEE74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728636-A98F-FF46-9C15-C41614123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8961-6B2D-6644-8E7C-BD35103BF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2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6761A-F9C4-7144-9A8A-EAC110065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46B6C-DAAA-264E-A1EE-D353A6A11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1F90B0-7D9B-954B-9DD2-3BF3E455F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DEFB05-E12A-C443-AEDA-EA519F98B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F1A4A-AAB7-B44C-AEED-96B334011AFD}" type="datetimeFigureOut">
              <a:rPr lang="en-US" smtClean="0"/>
              <a:t>5/30/19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2CB752-D07E-C746-86E5-03C4E96DA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FDFB78-4B1C-6346-AD01-2BEFAB64A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8961-6B2D-6644-8E7C-BD35103BF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771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60F08-AB59-164A-9A1B-9A7BC481A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D7D225-D2C8-894F-A0C2-D3DD252FD3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A0469F-45DB-BB45-8224-D1FCDF0E6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7C448B-3FD0-FB4E-A84B-7EB984710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F1A4A-AAB7-B44C-AEED-96B334011AFD}" type="datetimeFigureOut">
              <a:rPr lang="en-US" smtClean="0"/>
              <a:t>5/30/19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E73E17-19D1-EF4D-B6CB-CC0C0D651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597706-EAD2-9743-A6D5-B4F3DD239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8961-6B2D-6644-8E7C-BD35103BF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54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1829F8-CD96-BB45-803B-FF3CD7388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0613BE-AD8F-EF4E-BBB8-A2309FB74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FC53BD-E4C8-164F-B16A-080B1D847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F1A4A-AAB7-B44C-AEED-96B334011AFD}" type="datetimeFigureOut">
              <a:rPr lang="en-US" smtClean="0"/>
              <a:t>5/30/19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348C8-4B17-F54A-B31F-4482A2B3F3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CB892-6D84-0F49-AA04-B4FDEAAA2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D8961-6B2D-6644-8E7C-BD35103BF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03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BF6DA-8A0C-D94E-BA17-0B75D34585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D5CAE6-9F69-7946-8EB0-815FEDC503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439CDF-C70C-AC40-AAA2-60B55CF38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857250"/>
            <a:ext cx="922276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615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528A9-A189-7841-AD07-7392342D1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791838" y="365126"/>
            <a:ext cx="7735712" cy="33351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0D68CF-E055-C648-98B4-33AAC4AF2E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868311"/>
            <a:ext cx="7735712" cy="4486275"/>
          </a:xfrm>
        </p:spPr>
      </p:pic>
    </p:spTree>
    <p:extLst>
      <p:ext uri="{BB962C8B-B14F-4D97-AF65-F5344CB8AC3E}">
        <p14:creationId xmlns:p14="http://schemas.microsoft.com/office/powerpoint/2010/main" val="3842496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93C80-E729-6B42-9BAC-AEE434666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26FD51-5861-CD49-B41D-53228D77D8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253331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4262977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65F4C-B35B-0145-AC6C-AA083A2E5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135CCB-FEAF-5F41-81F9-9D7F112D14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353014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294826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F2382-D7E4-D64B-98D9-A3664FE65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495336-F811-754D-8F14-9DB5022C9F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116708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472198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Elaine Huddleston</dc:creator>
  <cp:lastModifiedBy>Elaine Huddleston</cp:lastModifiedBy>
  <cp:revision>7</cp:revision>
  <dcterms:created xsi:type="dcterms:W3CDTF">2019-05-30T13:13:23Z</dcterms:created>
  <dcterms:modified xsi:type="dcterms:W3CDTF">2019-05-30T13:17:56Z</dcterms:modified>
</cp:coreProperties>
</file>