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95" r:id="rId3"/>
    <p:sldId id="296" r:id="rId4"/>
    <p:sldId id="297" r:id="rId5"/>
    <p:sldId id="298" r:id="rId6"/>
    <p:sldId id="299" r:id="rId7"/>
    <p:sldId id="300" r:id="rId8"/>
    <p:sldId id="301" r:id="rId9"/>
    <p:sldId id="302" r:id="rId10"/>
    <p:sldId id="303" r:id="rId11"/>
    <p:sldId id="30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AE90B8-F4F3-4A87-94F8-6C415C2F0584}" v="2" dt="2023-06-15T10:31:53.3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E09AA4F6-9CBF-53A8-8FE8-0BAB0E7DC989}"/>
              </a:ext>
            </a:extLst>
          </p:cNvPr>
          <p:cNvSpPr/>
          <p:nvPr userDrawn="1"/>
        </p:nvSpPr>
        <p:spPr>
          <a:xfrm>
            <a:off x="1062566" y="1161412"/>
            <a:ext cx="10221119" cy="4831742"/>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0" name="Google Shape;328;p33">
            <a:extLst>
              <a:ext uri="{FF2B5EF4-FFF2-40B4-BE49-F238E27FC236}">
                <a16:creationId xmlns:a16="http://schemas.microsoft.com/office/drawing/2014/main" id="{CBE4E0BD-29C0-46EA-4A2D-401DD12AEC12}"/>
              </a:ext>
            </a:extLst>
          </p:cNvPr>
          <p:cNvSpPr/>
          <p:nvPr userDrawn="1"/>
        </p:nvSpPr>
        <p:spPr>
          <a:xfrm>
            <a:off x="858371" y="800100"/>
            <a:ext cx="10221119" cy="49530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D27EDEC9-86BE-FDB1-3BAE-F5FF0934CA0A}"/>
              </a:ext>
            </a:extLst>
          </p:cNvPr>
          <p:cNvSpPr>
            <a:spLocks noGrp="1"/>
          </p:cNvSpPr>
          <p:nvPr>
            <p:ph type="ctrTitle"/>
          </p:nvPr>
        </p:nvSpPr>
        <p:spPr>
          <a:xfrm>
            <a:off x="1463040" y="2240280"/>
            <a:ext cx="4873752" cy="1709928"/>
          </a:xfrm>
        </p:spPr>
        <p:txBody>
          <a:bodyPr anchor="b">
            <a:noAutofit/>
          </a:bodyPr>
          <a:lstStyle>
            <a:lvl1pPr marL="0" indent="0" algn="l">
              <a:lnSpc>
                <a:spcPct val="90000"/>
              </a:lnSpc>
              <a:defRPr sz="6000"/>
            </a:lvl1pPr>
          </a:lstStyle>
          <a:p>
            <a:r>
              <a:rPr lang="en-US" noProof="0"/>
              <a:t>Click to edit Master title style</a:t>
            </a:r>
          </a:p>
        </p:txBody>
      </p:sp>
      <p:sp>
        <p:nvSpPr>
          <p:cNvPr id="3" name="Subtitle 2">
            <a:extLst>
              <a:ext uri="{FF2B5EF4-FFF2-40B4-BE49-F238E27FC236}">
                <a16:creationId xmlns:a16="http://schemas.microsoft.com/office/drawing/2014/main" id="{61EF6069-AEE4-3455-508E-4B9EE30F0CB8}"/>
              </a:ext>
            </a:extLst>
          </p:cNvPr>
          <p:cNvSpPr>
            <a:spLocks noGrp="1"/>
          </p:cNvSpPr>
          <p:nvPr>
            <p:ph type="subTitle" idx="1"/>
          </p:nvPr>
        </p:nvSpPr>
        <p:spPr>
          <a:xfrm>
            <a:off x="1463040" y="4014216"/>
            <a:ext cx="4873752" cy="630936"/>
          </a:xfrm>
        </p:spPr>
        <p:txBody>
          <a:bodyPr>
            <a:noAutofit/>
          </a:bodyPr>
          <a:lstStyle>
            <a:lvl1pPr marL="54864" indent="0" algn="l">
              <a:lnSpc>
                <a:spcPct val="120000"/>
              </a:lnSpc>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5" name="Picture Placeholder 13">
            <a:extLst>
              <a:ext uri="{FF2B5EF4-FFF2-40B4-BE49-F238E27FC236}">
                <a16:creationId xmlns:a16="http://schemas.microsoft.com/office/drawing/2014/main" id="{BEF410E3-CEC7-640A-C8FD-08419E6C3300}"/>
              </a:ext>
            </a:extLst>
          </p:cNvPr>
          <p:cNvSpPr>
            <a:spLocks noGrp="1"/>
          </p:cNvSpPr>
          <p:nvPr>
            <p:ph type="pic" sz="quarter" idx="10"/>
          </p:nvPr>
        </p:nvSpPr>
        <p:spPr>
          <a:xfrm>
            <a:off x="7246779" y="812292"/>
            <a:ext cx="3834628" cy="4928616"/>
          </a:xfr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noProof="0"/>
              <a:t>Click icon to add picture</a:t>
            </a:r>
          </a:p>
        </p:txBody>
      </p:sp>
    </p:spTree>
    <p:extLst>
      <p:ext uri="{BB962C8B-B14F-4D97-AF65-F5344CB8AC3E}">
        <p14:creationId xmlns:p14="http://schemas.microsoft.com/office/powerpoint/2010/main" val="1539376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8" name="Google Shape;1251;p56">
            <a:extLst>
              <a:ext uri="{FF2B5EF4-FFF2-40B4-BE49-F238E27FC236}">
                <a16:creationId xmlns:a16="http://schemas.microsoft.com/office/drawing/2014/main" id="{5240ABBF-9F6E-51C2-3600-798F3A8C4868}"/>
              </a:ext>
            </a:extLst>
          </p:cNvPr>
          <p:cNvSpPr/>
          <p:nvPr userDrawn="1"/>
        </p:nvSpPr>
        <p:spPr>
          <a:xfrm>
            <a:off x="547230" y="1944086"/>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Google Shape;1251;p56">
            <a:extLst>
              <a:ext uri="{FF2B5EF4-FFF2-40B4-BE49-F238E27FC236}">
                <a16:creationId xmlns:a16="http://schemas.microsoft.com/office/drawing/2014/main" id="{724FD7F3-2232-7463-6613-3EF2344BD063}"/>
              </a:ext>
            </a:extLst>
          </p:cNvPr>
          <p:cNvSpPr/>
          <p:nvPr userDrawn="1"/>
        </p:nvSpPr>
        <p:spPr>
          <a:xfrm>
            <a:off x="4922989" y="1946963"/>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251;p56">
            <a:extLst>
              <a:ext uri="{FF2B5EF4-FFF2-40B4-BE49-F238E27FC236}">
                <a16:creationId xmlns:a16="http://schemas.microsoft.com/office/drawing/2014/main" id="{234E24BE-6EC9-C62B-1B5F-EBE5C279EF38}"/>
              </a:ext>
            </a:extLst>
          </p:cNvPr>
          <p:cNvSpPr/>
          <p:nvPr userDrawn="1"/>
        </p:nvSpPr>
        <p:spPr>
          <a:xfrm>
            <a:off x="9225456" y="1924776"/>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4" name="Google Shape;1251;p56">
            <a:extLst>
              <a:ext uri="{FF2B5EF4-FFF2-40B4-BE49-F238E27FC236}">
                <a16:creationId xmlns:a16="http://schemas.microsoft.com/office/drawing/2014/main" id="{F4987345-5BC3-6B09-35D1-118625B93B26}"/>
              </a:ext>
            </a:extLst>
          </p:cNvPr>
          <p:cNvSpPr/>
          <p:nvPr userDrawn="1"/>
        </p:nvSpPr>
        <p:spPr>
          <a:xfrm>
            <a:off x="2798649" y="3902220"/>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6" name="Google Shape;1251;p56">
            <a:extLst>
              <a:ext uri="{FF2B5EF4-FFF2-40B4-BE49-F238E27FC236}">
                <a16:creationId xmlns:a16="http://schemas.microsoft.com/office/drawing/2014/main" id="{D24F97D8-E25C-583D-72FF-A9AD2A77A71F}"/>
              </a:ext>
            </a:extLst>
          </p:cNvPr>
          <p:cNvSpPr/>
          <p:nvPr userDrawn="1"/>
        </p:nvSpPr>
        <p:spPr>
          <a:xfrm>
            <a:off x="7156227" y="3880033"/>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36" name="Text Placeholder 35">
            <a:extLst>
              <a:ext uri="{FF2B5EF4-FFF2-40B4-BE49-F238E27FC236}">
                <a16:creationId xmlns:a16="http://schemas.microsoft.com/office/drawing/2014/main" id="{C96B6B23-01AB-14E3-6F7D-14E56C8F7FB4}"/>
              </a:ext>
            </a:extLst>
          </p:cNvPr>
          <p:cNvSpPr>
            <a:spLocks noGrp="1"/>
          </p:cNvSpPr>
          <p:nvPr>
            <p:ph type="body" sz="quarter" idx="13"/>
          </p:nvPr>
        </p:nvSpPr>
        <p:spPr>
          <a:xfrm>
            <a:off x="458788"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0" name="Text Placeholder 35">
            <a:extLst>
              <a:ext uri="{FF2B5EF4-FFF2-40B4-BE49-F238E27FC236}">
                <a16:creationId xmlns:a16="http://schemas.microsoft.com/office/drawing/2014/main" id="{B5D9C006-6816-1398-2752-53296B2275E9}"/>
              </a:ext>
            </a:extLst>
          </p:cNvPr>
          <p:cNvSpPr>
            <a:spLocks noGrp="1"/>
          </p:cNvSpPr>
          <p:nvPr>
            <p:ph type="body" sz="quarter" idx="15"/>
          </p:nvPr>
        </p:nvSpPr>
        <p:spPr>
          <a:xfrm>
            <a:off x="4844975"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3" name="Text Placeholder 35">
            <a:extLst>
              <a:ext uri="{FF2B5EF4-FFF2-40B4-BE49-F238E27FC236}">
                <a16:creationId xmlns:a16="http://schemas.microsoft.com/office/drawing/2014/main" id="{5C67F012-5EC1-3C44-2545-C90EFB6C7AA3}"/>
              </a:ext>
            </a:extLst>
          </p:cNvPr>
          <p:cNvSpPr>
            <a:spLocks noGrp="1"/>
          </p:cNvSpPr>
          <p:nvPr>
            <p:ph type="body" sz="quarter" idx="17"/>
          </p:nvPr>
        </p:nvSpPr>
        <p:spPr>
          <a:xfrm>
            <a:off x="9137214"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39" name="Text Placeholder 35">
            <a:extLst>
              <a:ext uri="{FF2B5EF4-FFF2-40B4-BE49-F238E27FC236}">
                <a16:creationId xmlns:a16="http://schemas.microsoft.com/office/drawing/2014/main" id="{84C1F7B9-544F-1D65-F30E-22B977B0EA42}"/>
              </a:ext>
            </a:extLst>
          </p:cNvPr>
          <p:cNvSpPr>
            <a:spLocks noGrp="1"/>
          </p:cNvSpPr>
          <p:nvPr>
            <p:ph type="body" sz="quarter" idx="14"/>
          </p:nvPr>
        </p:nvSpPr>
        <p:spPr>
          <a:xfrm>
            <a:off x="2710407" y="3813978"/>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1" name="Text Placeholder 35">
            <a:extLst>
              <a:ext uri="{FF2B5EF4-FFF2-40B4-BE49-F238E27FC236}">
                <a16:creationId xmlns:a16="http://schemas.microsoft.com/office/drawing/2014/main" id="{F0785379-F700-62B9-BF17-703A87E29891}"/>
              </a:ext>
            </a:extLst>
          </p:cNvPr>
          <p:cNvSpPr>
            <a:spLocks noGrp="1"/>
          </p:cNvSpPr>
          <p:nvPr>
            <p:ph type="body" sz="quarter" idx="16"/>
          </p:nvPr>
        </p:nvSpPr>
        <p:spPr>
          <a:xfrm>
            <a:off x="7067985" y="3813978"/>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Tree>
    <p:extLst>
      <p:ext uri="{BB962C8B-B14F-4D97-AF65-F5344CB8AC3E}">
        <p14:creationId xmlns:p14="http://schemas.microsoft.com/office/powerpoint/2010/main" val="34379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Google Shape;634;p42">
            <a:extLst>
              <a:ext uri="{FF2B5EF4-FFF2-40B4-BE49-F238E27FC236}">
                <a16:creationId xmlns:a16="http://schemas.microsoft.com/office/drawing/2014/main" id="{8B24251C-09A2-7EC7-D81E-7B4EC1A6C8FB}"/>
              </a:ext>
            </a:extLst>
          </p:cNvPr>
          <p:cNvSpPr/>
          <p:nvPr userDrawn="1"/>
        </p:nvSpPr>
        <p:spPr>
          <a:xfrm>
            <a:off x="1043969" y="2096168"/>
            <a:ext cx="10271731" cy="1505316"/>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3" name="Google Shape;634;p42">
            <a:extLst>
              <a:ext uri="{FF2B5EF4-FFF2-40B4-BE49-F238E27FC236}">
                <a16:creationId xmlns:a16="http://schemas.microsoft.com/office/drawing/2014/main" id="{7095FC12-1305-9C50-D9A9-1BA4392374E6}"/>
              </a:ext>
            </a:extLst>
          </p:cNvPr>
          <p:cNvSpPr/>
          <p:nvPr userDrawn="1"/>
        </p:nvSpPr>
        <p:spPr>
          <a:xfrm>
            <a:off x="1043969" y="4160972"/>
            <a:ext cx="10271731" cy="1505316"/>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3" name="Title 22">
            <a:extLst>
              <a:ext uri="{FF2B5EF4-FFF2-40B4-BE49-F238E27FC236}">
                <a16:creationId xmlns:a16="http://schemas.microsoft.com/office/drawing/2014/main" id="{AA325A5B-8E43-DA35-85DE-66DB81C5F5AD}"/>
              </a:ext>
            </a:extLst>
          </p:cNvPr>
          <p:cNvSpPr>
            <a:spLocks noGrp="1"/>
          </p:cNvSpPr>
          <p:nvPr>
            <p:ph type="title"/>
          </p:nvPr>
        </p:nvSpPr>
        <p:spPr/>
        <p:txBody>
          <a:bodyPr/>
          <a:lstStyle/>
          <a:p>
            <a:r>
              <a:rPr lang="en-US" noProof="0"/>
              <a:t>Click to edit Master title style</a:t>
            </a:r>
          </a:p>
        </p:txBody>
      </p:sp>
      <p:sp>
        <p:nvSpPr>
          <p:cNvPr id="21" name="Text Placeholder 2">
            <a:extLst>
              <a:ext uri="{FF2B5EF4-FFF2-40B4-BE49-F238E27FC236}">
                <a16:creationId xmlns:a16="http://schemas.microsoft.com/office/drawing/2014/main" id="{BCA26A7E-435E-AFBA-FECA-047481A83CB8}"/>
              </a:ext>
            </a:extLst>
          </p:cNvPr>
          <p:cNvSpPr>
            <a:spLocks noGrp="1"/>
          </p:cNvSpPr>
          <p:nvPr>
            <p:ph type="body" idx="1"/>
          </p:nvPr>
        </p:nvSpPr>
        <p:spPr>
          <a:xfrm>
            <a:off x="892795" y="1920319"/>
            <a:ext cx="10268712" cy="1505315"/>
          </a:xfrm>
          <a:solidFill>
            <a:schemeClr val="accent5"/>
          </a:solidFill>
          <a:ln w="25400">
            <a:solidFill>
              <a:schemeClr val="dk1"/>
            </a:solidFill>
          </a:ln>
        </p:spPr>
        <p:txBody>
          <a:bodyPr lIns="896112" rIns="6492240" anchor="ctr"/>
          <a:lstStyle>
            <a:lvl1pPr marL="0" indent="0">
              <a:lnSpc>
                <a:spcPct val="120000"/>
              </a:lnSpc>
              <a:spcBef>
                <a:spcPts val="0"/>
              </a:spcBef>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a:extLst>
              <a:ext uri="{FF2B5EF4-FFF2-40B4-BE49-F238E27FC236}">
                <a16:creationId xmlns:a16="http://schemas.microsoft.com/office/drawing/2014/main" id="{4A82CD3C-84E1-013B-FEDD-5B4008CD2B33}"/>
              </a:ext>
            </a:extLst>
          </p:cNvPr>
          <p:cNvSpPr>
            <a:spLocks noGrp="1"/>
          </p:cNvSpPr>
          <p:nvPr>
            <p:ph sz="half" idx="2"/>
          </p:nvPr>
        </p:nvSpPr>
        <p:spPr>
          <a:xfrm>
            <a:off x="4645152" y="2007884"/>
            <a:ext cx="6408671" cy="1330189"/>
          </a:xfrm>
        </p:spPr>
        <p:txBody>
          <a:bodyPr anchor="ctr"/>
          <a:lstStyle>
            <a:lvl1pPr marL="0" indent="-137160">
              <a:lnSpc>
                <a:spcPct val="100000"/>
              </a:lnSpc>
              <a:spcBef>
                <a:spcPts val="0"/>
              </a:spcBef>
              <a:buSzPct val="50000"/>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2" name="Text Placeholder 4">
            <a:extLst>
              <a:ext uri="{FF2B5EF4-FFF2-40B4-BE49-F238E27FC236}">
                <a16:creationId xmlns:a16="http://schemas.microsoft.com/office/drawing/2014/main" id="{42E5F6B0-4BF8-B61C-19DC-44EADF2C6A3E}"/>
              </a:ext>
            </a:extLst>
          </p:cNvPr>
          <p:cNvSpPr>
            <a:spLocks noGrp="1"/>
          </p:cNvSpPr>
          <p:nvPr>
            <p:ph type="body" sz="quarter" idx="3"/>
          </p:nvPr>
        </p:nvSpPr>
        <p:spPr>
          <a:xfrm>
            <a:off x="892795" y="4005858"/>
            <a:ext cx="10268712" cy="1505315"/>
          </a:xfrm>
          <a:solidFill>
            <a:schemeClr val="accent5"/>
          </a:solidFill>
          <a:ln w="25400">
            <a:solidFill>
              <a:schemeClr val="dk1"/>
            </a:solidFill>
          </a:ln>
        </p:spPr>
        <p:txBody>
          <a:bodyPr lIns="896112" rIns="6492240" anchor="ctr"/>
          <a:lstStyle>
            <a:lvl1pPr marL="0" indent="0">
              <a:lnSpc>
                <a:spcPct val="120000"/>
              </a:lnSpc>
              <a:spcBef>
                <a:spcPts val="0"/>
              </a:spcBef>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3">
            <a:extLst>
              <a:ext uri="{FF2B5EF4-FFF2-40B4-BE49-F238E27FC236}">
                <a16:creationId xmlns:a16="http://schemas.microsoft.com/office/drawing/2014/main" id="{710FDC74-97A7-7CF9-8479-7DF70FE009C4}"/>
              </a:ext>
            </a:extLst>
          </p:cNvPr>
          <p:cNvSpPr>
            <a:spLocks noGrp="1"/>
          </p:cNvSpPr>
          <p:nvPr>
            <p:ph sz="half" idx="13"/>
          </p:nvPr>
        </p:nvSpPr>
        <p:spPr>
          <a:xfrm>
            <a:off x="4645152" y="4093420"/>
            <a:ext cx="6408671" cy="1330189"/>
          </a:xfrm>
        </p:spPr>
        <p:txBody>
          <a:bodyPr anchor="ctr"/>
          <a:lstStyle>
            <a:lvl1pPr marL="0" indent="-137160">
              <a:lnSpc>
                <a:spcPct val="100000"/>
              </a:lnSpc>
              <a:spcBef>
                <a:spcPts val="0"/>
              </a:spcBef>
              <a:buSzPct val="50000"/>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9" name="Slide Number Placeholder 8">
            <a:extLst>
              <a:ext uri="{FF2B5EF4-FFF2-40B4-BE49-F238E27FC236}">
                <a16:creationId xmlns:a16="http://schemas.microsoft.com/office/drawing/2014/main" id="{7EA9E27A-A5B9-7554-B03C-977DD0697109}"/>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8" name="Footer Placeholder 7">
            <a:extLst>
              <a:ext uri="{FF2B5EF4-FFF2-40B4-BE49-F238E27FC236}">
                <a16:creationId xmlns:a16="http://schemas.microsoft.com/office/drawing/2014/main" id="{10B2D671-9FA9-57ED-C5BB-EF64BEB1363E}"/>
              </a:ext>
            </a:extLst>
          </p:cNvPr>
          <p:cNvSpPr>
            <a:spLocks noGrp="1"/>
          </p:cNvSpPr>
          <p:nvPr>
            <p:ph type="ftr" sz="quarter" idx="11"/>
          </p:nvPr>
        </p:nvSpPr>
        <p:spPr/>
        <p:txBody>
          <a:bodyPr/>
          <a:lstStyle/>
          <a:p>
            <a:r>
              <a:rPr lang="en-US" noProof="0"/>
              <a:t>Presentation title</a:t>
            </a:r>
          </a:p>
        </p:txBody>
      </p:sp>
      <p:sp>
        <p:nvSpPr>
          <p:cNvPr id="7" name="Date Placeholder 6">
            <a:extLst>
              <a:ext uri="{FF2B5EF4-FFF2-40B4-BE49-F238E27FC236}">
                <a16:creationId xmlns:a16="http://schemas.microsoft.com/office/drawing/2014/main" id="{ECF944D9-3F95-D788-A7A5-9C541DBDEF9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087688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6481182" y="2106081"/>
            <a:ext cx="5056632"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5054248"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5048882"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4604512"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6358128" y="1956816"/>
            <a:ext cx="5047488"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6600154" y="2944368"/>
            <a:ext cx="4608576"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1242122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837094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9" name="Google Shape;1148;p53">
            <a:extLst>
              <a:ext uri="{FF2B5EF4-FFF2-40B4-BE49-F238E27FC236}">
                <a16:creationId xmlns:a16="http://schemas.microsoft.com/office/drawing/2014/main" id="{1BF10461-2A6D-BD12-B1D7-5A73DDD367A8}"/>
              </a:ext>
            </a:extLst>
          </p:cNvPr>
          <p:cNvSpPr/>
          <p:nvPr userDrawn="1"/>
        </p:nvSpPr>
        <p:spPr>
          <a:xfrm>
            <a:off x="4599233"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9" name="Text Placeholder 24">
            <a:extLst>
              <a:ext uri="{FF2B5EF4-FFF2-40B4-BE49-F238E27FC236}">
                <a16:creationId xmlns:a16="http://schemas.microsoft.com/office/drawing/2014/main" id="{9B6C5E12-67C8-B5AA-FC61-A40F6C388F8B}"/>
              </a:ext>
            </a:extLst>
          </p:cNvPr>
          <p:cNvSpPr>
            <a:spLocks noGrp="1"/>
          </p:cNvSpPr>
          <p:nvPr>
            <p:ph type="body" sz="quarter" idx="16"/>
          </p:nvPr>
        </p:nvSpPr>
        <p:spPr>
          <a:xfrm>
            <a:off x="448056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2" name="Content Placeholder 3">
            <a:extLst>
              <a:ext uri="{FF2B5EF4-FFF2-40B4-BE49-F238E27FC236}">
                <a16:creationId xmlns:a16="http://schemas.microsoft.com/office/drawing/2014/main" id="{92BD99C3-C1A1-E89B-FB77-6221D2FBE9A6}"/>
              </a:ext>
            </a:extLst>
          </p:cNvPr>
          <p:cNvSpPr>
            <a:spLocks noGrp="1"/>
          </p:cNvSpPr>
          <p:nvPr>
            <p:ph sz="half" idx="13"/>
          </p:nvPr>
        </p:nvSpPr>
        <p:spPr>
          <a:xfrm>
            <a:off x="4715873"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8247888"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8489914"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837971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Google Shape;327;p33">
            <a:extLst>
              <a:ext uri="{FF2B5EF4-FFF2-40B4-BE49-F238E27FC236}">
                <a16:creationId xmlns:a16="http://schemas.microsoft.com/office/drawing/2014/main" id="{E7EB222B-6CF5-9486-E495-4BBCFBA5DEE9}"/>
              </a:ext>
            </a:extLst>
          </p:cNvPr>
          <p:cNvSpPr/>
          <p:nvPr userDrawn="1"/>
        </p:nvSpPr>
        <p:spPr>
          <a:xfrm>
            <a:off x="5400719" y="1198578"/>
            <a:ext cx="6114430" cy="4794575"/>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9" name="Google Shape;328;p33">
            <a:extLst>
              <a:ext uri="{FF2B5EF4-FFF2-40B4-BE49-F238E27FC236}">
                <a16:creationId xmlns:a16="http://schemas.microsoft.com/office/drawing/2014/main" id="{1FEBC754-F0A8-F9F6-F804-7081E078D8F5}"/>
              </a:ext>
            </a:extLst>
          </p:cNvPr>
          <p:cNvSpPr/>
          <p:nvPr userDrawn="1"/>
        </p:nvSpPr>
        <p:spPr>
          <a:xfrm>
            <a:off x="5196524" y="838200"/>
            <a:ext cx="6114430" cy="49149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4" name="Title 1">
            <a:extLst>
              <a:ext uri="{FF2B5EF4-FFF2-40B4-BE49-F238E27FC236}">
                <a16:creationId xmlns:a16="http://schemas.microsoft.com/office/drawing/2014/main" id="{A8F8B0E5-D249-4F2F-16F0-7A9A49B95D39}"/>
              </a:ext>
            </a:extLst>
          </p:cNvPr>
          <p:cNvSpPr>
            <a:spLocks noGrp="1"/>
          </p:cNvSpPr>
          <p:nvPr>
            <p:ph type="title"/>
          </p:nvPr>
        </p:nvSpPr>
        <p:spPr>
          <a:xfrm>
            <a:off x="5978024" y="1783080"/>
            <a:ext cx="4959821" cy="1162762"/>
          </a:xfrm>
        </p:spPr>
        <p:txBody>
          <a:bodyPr/>
          <a:lstStyle>
            <a:lvl1pPr algn="l">
              <a:lnSpc>
                <a:spcPct val="90000"/>
              </a:lnSpc>
              <a:defRPr/>
            </a:lvl1pPr>
          </a:lstStyle>
          <a:p>
            <a:r>
              <a:rPr lang="en-US" noProof="0"/>
              <a:t>Click to edit Master title style</a:t>
            </a:r>
          </a:p>
        </p:txBody>
      </p:sp>
      <p:sp>
        <p:nvSpPr>
          <p:cNvPr id="19" name="Picture Placeholder 18">
            <a:extLst>
              <a:ext uri="{FF2B5EF4-FFF2-40B4-BE49-F238E27FC236}">
                <a16:creationId xmlns:a16="http://schemas.microsoft.com/office/drawing/2014/main" id="{52CFE759-845E-6170-DB8C-EA3FA075BBC8}"/>
              </a:ext>
            </a:extLst>
          </p:cNvPr>
          <p:cNvSpPr>
            <a:spLocks noGrp="1"/>
          </p:cNvSpPr>
          <p:nvPr>
            <p:ph type="pic" sz="quarter" idx="13"/>
          </p:nvPr>
        </p:nvSpPr>
        <p:spPr>
          <a:xfrm>
            <a:off x="0" y="0"/>
            <a:ext cx="4351128" cy="6858000"/>
          </a:xfrm>
          <a:solidFill>
            <a:schemeClr val="accent5"/>
          </a:solidFill>
        </p:spPr>
        <p:txBody>
          <a:bodyPr anchor="ctr"/>
          <a:lstStyle>
            <a:lvl1pPr marL="0" indent="0" algn="ctr">
              <a:buNone/>
              <a:defRPr/>
            </a:lvl1pPr>
          </a:lstStyle>
          <a:p>
            <a:r>
              <a:rPr lang="en-US" noProof="0"/>
              <a:t>Click icon to add picture</a:t>
            </a:r>
          </a:p>
        </p:txBody>
      </p:sp>
      <p:sp>
        <p:nvSpPr>
          <p:cNvPr id="15" name="Content Placeholder 2">
            <a:extLst>
              <a:ext uri="{FF2B5EF4-FFF2-40B4-BE49-F238E27FC236}">
                <a16:creationId xmlns:a16="http://schemas.microsoft.com/office/drawing/2014/main" id="{77189B6C-4236-0B00-D585-EEE5183EC3B5}"/>
              </a:ext>
            </a:extLst>
          </p:cNvPr>
          <p:cNvSpPr>
            <a:spLocks noGrp="1"/>
          </p:cNvSpPr>
          <p:nvPr>
            <p:ph idx="1"/>
          </p:nvPr>
        </p:nvSpPr>
        <p:spPr>
          <a:xfrm>
            <a:off x="5961888" y="2944368"/>
            <a:ext cx="4818888" cy="2130552"/>
          </a:xfrm>
        </p:spPr>
        <p:txBody>
          <a:bodyPr/>
          <a:lstStyle>
            <a:lvl1pPr marL="0" indent="0">
              <a:lnSpc>
                <a:spcPct val="100000"/>
              </a:lnSpc>
              <a:spcBef>
                <a:spcPts val="0"/>
              </a:spcBef>
              <a:buNone/>
              <a:defRPr sz="1600"/>
            </a:lvl1pPr>
            <a:lvl2pPr>
              <a:defRPr sz="1400"/>
            </a:lvl2pPr>
            <a:lvl3pPr>
              <a:defRPr sz="1200"/>
            </a:lvl3pPr>
            <a:lvl4pPr>
              <a:defRPr sz="1100"/>
            </a:lvl4pPr>
            <a:lvl5pPr>
              <a:defRPr sz="1100"/>
            </a:lvl5pPr>
          </a:lstStyle>
          <a:p>
            <a:pPr lvl="0"/>
            <a:r>
              <a:rPr lang="en-US" noProof="0"/>
              <a:t>Click to edit Master text styles</a:t>
            </a:r>
          </a:p>
        </p:txBody>
      </p:sp>
      <p:sp>
        <p:nvSpPr>
          <p:cNvPr id="5" name="Slide Number Placeholder 4">
            <a:extLst>
              <a:ext uri="{FF2B5EF4-FFF2-40B4-BE49-F238E27FC236}">
                <a16:creationId xmlns:a16="http://schemas.microsoft.com/office/drawing/2014/main" id="{22D37E9B-F86D-C91D-23CC-19F188DE83F6}"/>
              </a:ext>
            </a:extLst>
          </p:cNvPr>
          <p:cNvSpPr>
            <a:spLocks noGrp="1"/>
          </p:cNvSpPr>
          <p:nvPr>
            <p:ph type="sldNum" sz="quarter" idx="12"/>
          </p:nvPr>
        </p:nvSpPr>
        <p:spPr>
          <a:xfrm>
            <a:off x="8072901" y="6400904"/>
            <a:ext cx="365760" cy="246888"/>
          </a:xfrm>
        </p:spPr>
        <p:txBody>
          <a:bodyPr/>
          <a:lstStyle/>
          <a:p>
            <a:fld id="{8D0AFDD5-844D-364D-8AEC-50CF4D36D55D}" type="slidenum">
              <a:rPr lang="en-US" noProof="0" smtClean="0"/>
              <a:pPr/>
              <a:t>‹#›</a:t>
            </a:fld>
            <a:endParaRPr lang="en-US" noProof="0"/>
          </a:p>
        </p:txBody>
      </p:sp>
      <p:cxnSp>
        <p:nvCxnSpPr>
          <p:cNvPr id="21" name="Straight Connector 20">
            <a:extLst>
              <a:ext uri="{FF2B5EF4-FFF2-40B4-BE49-F238E27FC236}">
                <a16:creationId xmlns:a16="http://schemas.microsoft.com/office/drawing/2014/main" id="{CB55B0F1-C1EF-3790-A994-C8C4BB61CCB9}"/>
              </a:ext>
            </a:extLst>
          </p:cNvPr>
          <p:cNvCxnSpPr>
            <a:cxnSpLocks/>
          </p:cNvCxnSpPr>
          <p:nvPr/>
        </p:nvCxnSpPr>
        <p:spPr>
          <a:xfrm>
            <a:off x="4351128" y="6532618"/>
            <a:ext cx="36930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D4F275B-2CE9-CD3C-081E-0B79C125257E}"/>
              </a:ext>
            </a:extLst>
          </p:cNvPr>
          <p:cNvCxnSpPr>
            <a:cxnSpLocks/>
          </p:cNvCxnSpPr>
          <p:nvPr/>
        </p:nvCxnSpPr>
        <p:spPr>
          <a:xfrm>
            <a:off x="8467344" y="6527001"/>
            <a:ext cx="3724656" cy="56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6757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E09AA4F6-9CBF-53A8-8FE8-0BAB0E7DC989}"/>
              </a:ext>
            </a:extLst>
          </p:cNvPr>
          <p:cNvSpPr/>
          <p:nvPr userDrawn="1"/>
        </p:nvSpPr>
        <p:spPr>
          <a:xfrm>
            <a:off x="1062566" y="1161412"/>
            <a:ext cx="10221119" cy="4831742"/>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0" name="Google Shape;328;p33">
            <a:extLst>
              <a:ext uri="{FF2B5EF4-FFF2-40B4-BE49-F238E27FC236}">
                <a16:creationId xmlns:a16="http://schemas.microsoft.com/office/drawing/2014/main" id="{CBE4E0BD-29C0-46EA-4A2D-401DD12AEC12}"/>
              </a:ext>
            </a:extLst>
          </p:cNvPr>
          <p:cNvSpPr/>
          <p:nvPr userDrawn="1"/>
        </p:nvSpPr>
        <p:spPr>
          <a:xfrm>
            <a:off x="858371" y="800100"/>
            <a:ext cx="10221119" cy="49530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D27EDEC9-86BE-FDB1-3BAE-F5FF0934CA0A}"/>
              </a:ext>
            </a:extLst>
          </p:cNvPr>
          <p:cNvSpPr>
            <a:spLocks noGrp="1"/>
          </p:cNvSpPr>
          <p:nvPr>
            <p:ph type="ctrTitle"/>
          </p:nvPr>
        </p:nvSpPr>
        <p:spPr>
          <a:xfrm>
            <a:off x="1527048" y="1901952"/>
            <a:ext cx="4873752" cy="1709928"/>
          </a:xfrm>
        </p:spPr>
        <p:txBody>
          <a:bodyPr anchor="t">
            <a:noAutofit/>
          </a:bodyPr>
          <a:lstStyle>
            <a:lvl1pPr marL="0" indent="0" algn="l">
              <a:lnSpc>
                <a:spcPct val="90000"/>
              </a:lnSpc>
              <a:defRPr sz="6000"/>
            </a:lvl1pPr>
          </a:lstStyle>
          <a:p>
            <a:r>
              <a:rPr lang="en-US" noProof="0"/>
              <a:t>Click to edit Master title style</a:t>
            </a:r>
          </a:p>
        </p:txBody>
      </p:sp>
      <p:sp>
        <p:nvSpPr>
          <p:cNvPr id="3" name="Subtitle 2">
            <a:extLst>
              <a:ext uri="{FF2B5EF4-FFF2-40B4-BE49-F238E27FC236}">
                <a16:creationId xmlns:a16="http://schemas.microsoft.com/office/drawing/2014/main" id="{61EF6069-AEE4-3455-508E-4B9EE30F0CB8}"/>
              </a:ext>
            </a:extLst>
          </p:cNvPr>
          <p:cNvSpPr>
            <a:spLocks noGrp="1"/>
          </p:cNvSpPr>
          <p:nvPr>
            <p:ph type="subTitle" idx="1"/>
          </p:nvPr>
        </p:nvSpPr>
        <p:spPr>
          <a:xfrm>
            <a:off x="1527048" y="3108960"/>
            <a:ext cx="3913632" cy="1883664"/>
          </a:xfrm>
        </p:spPr>
        <p:txBody>
          <a:bodyPr>
            <a:noAutofit/>
          </a:bodyPr>
          <a:lstStyle>
            <a:lvl1pPr marL="0" indent="0" algn="l">
              <a:lnSpc>
                <a:spcPct val="100000"/>
              </a:lnSpc>
              <a:spcBef>
                <a:spcPts val="100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5" name="Picture Placeholder 13">
            <a:extLst>
              <a:ext uri="{FF2B5EF4-FFF2-40B4-BE49-F238E27FC236}">
                <a16:creationId xmlns:a16="http://schemas.microsoft.com/office/drawing/2014/main" id="{BEF410E3-CEC7-640A-C8FD-08419E6C3300}"/>
              </a:ext>
            </a:extLst>
          </p:cNvPr>
          <p:cNvSpPr>
            <a:spLocks noGrp="1"/>
          </p:cNvSpPr>
          <p:nvPr>
            <p:ph type="pic" sz="quarter" idx="10"/>
          </p:nvPr>
        </p:nvSpPr>
        <p:spPr>
          <a:xfrm>
            <a:off x="6443482" y="812292"/>
            <a:ext cx="4636008" cy="4928616"/>
          </a:xfr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noProof="0"/>
              <a:t>Click icon to add picture</a:t>
            </a:r>
          </a:p>
        </p:txBody>
      </p:sp>
    </p:spTree>
    <p:extLst>
      <p:ext uri="{BB962C8B-B14F-4D97-AF65-F5344CB8AC3E}">
        <p14:creationId xmlns:p14="http://schemas.microsoft.com/office/powerpoint/2010/main" val="4147617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ABFF-AED1-441E-410D-E91E5B9EA6C0}"/>
              </a:ext>
            </a:extLst>
          </p:cNvPr>
          <p:cNvSpPr>
            <a:spLocks noGrp="1"/>
          </p:cNvSpPr>
          <p:nvPr>
            <p:ph type="title"/>
          </p:nvPr>
        </p:nvSpPr>
        <p:spPr/>
        <p:txBody>
          <a:bodyPr/>
          <a:lstStyle/>
          <a:p>
            <a:r>
              <a:rPr lang="en-US" noProof="0"/>
              <a:t>Click to edit Master title style</a:t>
            </a:r>
          </a:p>
        </p:txBody>
      </p:sp>
      <p:sp>
        <p:nvSpPr>
          <p:cNvPr id="5" name="Slide Number Placeholder 4">
            <a:extLst>
              <a:ext uri="{FF2B5EF4-FFF2-40B4-BE49-F238E27FC236}">
                <a16:creationId xmlns:a16="http://schemas.microsoft.com/office/drawing/2014/main" id="{A21D9EB3-189A-FE0F-8C95-73C3378150D7}"/>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4" name="Footer Placeholder 3">
            <a:extLst>
              <a:ext uri="{FF2B5EF4-FFF2-40B4-BE49-F238E27FC236}">
                <a16:creationId xmlns:a16="http://schemas.microsoft.com/office/drawing/2014/main" id="{7C680446-577A-69FB-646E-AF1DA4134A2C}"/>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330E09C2-379A-DC94-A05D-1A629B3410E2}"/>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2650235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672A2AC-7ED9-922C-AFA3-C7474D933A2A}"/>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3" name="Footer Placeholder 2">
            <a:extLst>
              <a:ext uri="{FF2B5EF4-FFF2-40B4-BE49-F238E27FC236}">
                <a16:creationId xmlns:a16="http://schemas.microsoft.com/office/drawing/2014/main" id="{C0D73C7A-2028-226F-C1ED-1807BD3B92FC}"/>
              </a:ext>
            </a:extLst>
          </p:cNvPr>
          <p:cNvSpPr>
            <a:spLocks noGrp="1"/>
          </p:cNvSpPr>
          <p:nvPr>
            <p:ph type="ftr" sz="quarter" idx="11"/>
          </p:nvPr>
        </p:nvSpPr>
        <p:spPr/>
        <p:txBody>
          <a:bodyPr/>
          <a:lstStyle/>
          <a:p>
            <a:r>
              <a:rPr lang="en-US" noProof="0"/>
              <a:t>Presentation title</a:t>
            </a:r>
          </a:p>
        </p:txBody>
      </p:sp>
      <p:sp>
        <p:nvSpPr>
          <p:cNvPr id="2" name="Date Placeholder 1">
            <a:extLst>
              <a:ext uri="{FF2B5EF4-FFF2-40B4-BE49-F238E27FC236}">
                <a16:creationId xmlns:a16="http://schemas.microsoft.com/office/drawing/2014/main" id="{1925B8F9-3C91-FD08-87E3-6E39B35BCF9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083165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p>
            <a:r>
              <a:rPr lang="en-US" noProof="0"/>
              <a:t>Click to edit Master title style</a:t>
            </a:r>
          </a:p>
        </p:txBody>
      </p:sp>
      <p:sp>
        <p:nvSpPr>
          <p:cNvPr id="8" name="Google Shape;1251;p56">
            <a:extLst>
              <a:ext uri="{FF2B5EF4-FFF2-40B4-BE49-F238E27FC236}">
                <a16:creationId xmlns:a16="http://schemas.microsoft.com/office/drawing/2014/main" id="{5BDBB369-4213-AA70-D2DD-33F4E9E1F195}"/>
              </a:ext>
            </a:extLst>
          </p:cNvPr>
          <p:cNvSpPr/>
          <p:nvPr userDrawn="1"/>
        </p:nvSpPr>
        <p:spPr>
          <a:xfrm>
            <a:off x="1072604" y="2550039"/>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Google Shape;1251;p56">
            <a:extLst>
              <a:ext uri="{FF2B5EF4-FFF2-40B4-BE49-F238E27FC236}">
                <a16:creationId xmlns:a16="http://schemas.microsoft.com/office/drawing/2014/main" id="{3BF27898-0ACC-24EB-589A-96F29C94157A}"/>
              </a:ext>
            </a:extLst>
          </p:cNvPr>
          <p:cNvSpPr/>
          <p:nvPr userDrawn="1"/>
        </p:nvSpPr>
        <p:spPr>
          <a:xfrm>
            <a:off x="3235665" y="2522510"/>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251;p56">
            <a:extLst>
              <a:ext uri="{FF2B5EF4-FFF2-40B4-BE49-F238E27FC236}">
                <a16:creationId xmlns:a16="http://schemas.microsoft.com/office/drawing/2014/main" id="{62CA34BE-87A5-8F47-C395-886E6870CF67}"/>
              </a:ext>
            </a:extLst>
          </p:cNvPr>
          <p:cNvSpPr/>
          <p:nvPr userDrawn="1"/>
        </p:nvSpPr>
        <p:spPr>
          <a:xfrm>
            <a:off x="5415148" y="2513962"/>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4" name="Google Shape;1251;p56">
            <a:extLst>
              <a:ext uri="{FF2B5EF4-FFF2-40B4-BE49-F238E27FC236}">
                <a16:creationId xmlns:a16="http://schemas.microsoft.com/office/drawing/2014/main" id="{E432D5F8-7F62-B5A0-F3AC-814BFBEEB0ED}"/>
              </a:ext>
            </a:extLst>
          </p:cNvPr>
          <p:cNvSpPr/>
          <p:nvPr userDrawn="1"/>
        </p:nvSpPr>
        <p:spPr>
          <a:xfrm>
            <a:off x="7530416" y="2524926"/>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6" name="Google Shape;1251;p56">
            <a:extLst>
              <a:ext uri="{FF2B5EF4-FFF2-40B4-BE49-F238E27FC236}">
                <a16:creationId xmlns:a16="http://schemas.microsoft.com/office/drawing/2014/main" id="{FBCE3915-CF40-BF29-2DBB-D9F447CC7555}"/>
              </a:ext>
            </a:extLst>
          </p:cNvPr>
          <p:cNvSpPr/>
          <p:nvPr userDrawn="1"/>
        </p:nvSpPr>
        <p:spPr>
          <a:xfrm>
            <a:off x="9709899" y="2516378"/>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Text Placeholder 19">
            <a:extLst>
              <a:ext uri="{FF2B5EF4-FFF2-40B4-BE49-F238E27FC236}">
                <a16:creationId xmlns:a16="http://schemas.microsoft.com/office/drawing/2014/main" id="{811789E5-14E6-E7AB-C9D8-6E51B4544B23}"/>
              </a:ext>
            </a:extLst>
          </p:cNvPr>
          <p:cNvSpPr>
            <a:spLocks noGrp="1"/>
          </p:cNvSpPr>
          <p:nvPr>
            <p:ph type="body" sz="quarter" idx="13" hasCustomPrompt="1"/>
          </p:nvPr>
        </p:nvSpPr>
        <p:spPr>
          <a:xfrm>
            <a:off x="986726"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2" name="Text Placeholder 19">
            <a:extLst>
              <a:ext uri="{FF2B5EF4-FFF2-40B4-BE49-F238E27FC236}">
                <a16:creationId xmlns:a16="http://schemas.microsoft.com/office/drawing/2014/main" id="{AC40220B-3ED2-1841-92D5-C0056EF47402}"/>
              </a:ext>
            </a:extLst>
          </p:cNvPr>
          <p:cNvSpPr>
            <a:spLocks noGrp="1"/>
          </p:cNvSpPr>
          <p:nvPr>
            <p:ph type="body" sz="quarter" idx="14" hasCustomPrompt="1"/>
          </p:nvPr>
        </p:nvSpPr>
        <p:spPr>
          <a:xfrm>
            <a:off x="3154680"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3" name="Text Placeholder 19">
            <a:extLst>
              <a:ext uri="{FF2B5EF4-FFF2-40B4-BE49-F238E27FC236}">
                <a16:creationId xmlns:a16="http://schemas.microsoft.com/office/drawing/2014/main" id="{B8BC651C-16ED-1741-08D3-8BA2D618C650}"/>
              </a:ext>
            </a:extLst>
          </p:cNvPr>
          <p:cNvSpPr>
            <a:spLocks noGrp="1"/>
          </p:cNvSpPr>
          <p:nvPr>
            <p:ph type="body" sz="quarter" idx="15" hasCustomPrompt="1"/>
          </p:nvPr>
        </p:nvSpPr>
        <p:spPr>
          <a:xfrm>
            <a:off x="5330952"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4" name="Text Placeholder 19">
            <a:extLst>
              <a:ext uri="{FF2B5EF4-FFF2-40B4-BE49-F238E27FC236}">
                <a16:creationId xmlns:a16="http://schemas.microsoft.com/office/drawing/2014/main" id="{B42AFC50-5862-D501-9586-4A96D4DA667F}"/>
              </a:ext>
            </a:extLst>
          </p:cNvPr>
          <p:cNvSpPr>
            <a:spLocks noGrp="1"/>
          </p:cNvSpPr>
          <p:nvPr>
            <p:ph type="body" sz="quarter" idx="16" hasCustomPrompt="1"/>
          </p:nvPr>
        </p:nvSpPr>
        <p:spPr>
          <a:xfrm>
            <a:off x="7443216"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5" name="Text Placeholder 19">
            <a:extLst>
              <a:ext uri="{FF2B5EF4-FFF2-40B4-BE49-F238E27FC236}">
                <a16:creationId xmlns:a16="http://schemas.microsoft.com/office/drawing/2014/main" id="{45772425-B358-35A8-C707-76C81B500EDA}"/>
              </a:ext>
            </a:extLst>
          </p:cNvPr>
          <p:cNvSpPr>
            <a:spLocks noGrp="1"/>
          </p:cNvSpPr>
          <p:nvPr>
            <p:ph type="body" sz="quarter" idx="17" hasCustomPrompt="1"/>
          </p:nvPr>
        </p:nvSpPr>
        <p:spPr>
          <a:xfrm>
            <a:off x="9628632"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7" name="Text Placeholder 26">
            <a:extLst>
              <a:ext uri="{FF2B5EF4-FFF2-40B4-BE49-F238E27FC236}">
                <a16:creationId xmlns:a16="http://schemas.microsoft.com/office/drawing/2014/main" id="{B0B8A0CF-58B1-629F-C8DB-238E5114277C}"/>
              </a:ext>
            </a:extLst>
          </p:cNvPr>
          <p:cNvSpPr>
            <a:spLocks noGrp="1"/>
          </p:cNvSpPr>
          <p:nvPr>
            <p:ph type="body" sz="quarter" idx="18"/>
          </p:nvPr>
        </p:nvSpPr>
        <p:spPr>
          <a:xfrm>
            <a:off x="824102" y="432511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28" name="Text Placeholder 26">
            <a:extLst>
              <a:ext uri="{FF2B5EF4-FFF2-40B4-BE49-F238E27FC236}">
                <a16:creationId xmlns:a16="http://schemas.microsoft.com/office/drawing/2014/main" id="{3973DBDD-5F4C-3094-B5AB-751AF360379C}"/>
              </a:ext>
            </a:extLst>
          </p:cNvPr>
          <p:cNvSpPr>
            <a:spLocks noGrp="1"/>
          </p:cNvSpPr>
          <p:nvPr>
            <p:ph type="body" sz="quarter" idx="19"/>
          </p:nvPr>
        </p:nvSpPr>
        <p:spPr>
          <a:xfrm>
            <a:off x="2992056" y="432670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29" name="Text Placeholder 26">
            <a:extLst>
              <a:ext uri="{FF2B5EF4-FFF2-40B4-BE49-F238E27FC236}">
                <a16:creationId xmlns:a16="http://schemas.microsoft.com/office/drawing/2014/main" id="{6A7033DE-A188-7F2B-B42D-3B4334B2C4BE}"/>
              </a:ext>
            </a:extLst>
          </p:cNvPr>
          <p:cNvSpPr>
            <a:spLocks noGrp="1"/>
          </p:cNvSpPr>
          <p:nvPr>
            <p:ph type="body" sz="quarter" idx="20"/>
          </p:nvPr>
        </p:nvSpPr>
        <p:spPr>
          <a:xfrm>
            <a:off x="5168328" y="431364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30" name="Text Placeholder 26">
            <a:extLst>
              <a:ext uri="{FF2B5EF4-FFF2-40B4-BE49-F238E27FC236}">
                <a16:creationId xmlns:a16="http://schemas.microsoft.com/office/drawing/2014/main" id="{82C8DA85-8265-9485-A51D-73E1629CC541}"/>
              </a:ext>
            </a:extLst>
          </p:cNvPr>
          <p:cNvSpPr>
            <a:spLocks noGrp="1"/>
          </p:cNvSpPr>
          <p:nvPr>
            <p:ph type="body" sz="quarter" idx="21"/>
          </p:nvPr>
        </p:nvSpPr>
        <p:spPr>
          <a:xfrm>
            <a:off x="7279858" y="4319944"/>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31" name="Text Placeholder 26">
            <a:extLst>
              <a:ext uri="{FF2B5EF4-FFF2-40B4-BE49-F238E27FC236}">
                <a16:creationId xmlns:a16="http://schemas.microsoft.com/office/drawing/2014/main" id="{20594F27-59D4-99D2-77B5-71915573EDA4}"/>
              </a:ext>
            </a:extLst>
          </p:cNvPr>
          <p:cNvSpPr>
            <a:spLocks noGrp="1"/>
          </p:cNvSpPr>
          <p:nvPr>
            <p:ph type="body" sz="quarter" idx="22"/>
          </p:nvPr>
        </p:nvSpPr>
        <p:spPr>
          <a:xfrm>
            <a:off x="9466008" y="4319944"/>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5" name="Footer Placeholder 4">
            <a:extLst>
              <a:ext uri="{FF2B5EF4-FFF2-40B4-BE49-F238E27FC236}">
                <a16:creationId xmlns:a16="http://schemas.microsoft.com/office/drawing/2014/main" id="{82D9E7CE-C596-EE32-BBFE-799C10EFBBB2}"/>
              </a:ext>
            </a:extLst>
          </p:cNvPr>
          <p:cNvSpPr>
            <a:spLocks noGrp="1"/>
          </p:cNvSpPr>
          <p:nvPr>
            <p:ph type="ftr" sz="quarter" idx="11"/>
          </p:nvPr>
        </p:nvSpPr>
        <p:spPr/>
        <p:txBody>
          <a:bodyPr/>
          <a:lstStyle/>
          <a:p>
            <a:r>
              <a:rPr lang="en-US" noProof="0"/>
              <a:t>Presentation title</a:t>
            </a:r>
          </a:p>
        </p:txBody>
      </p:sp>
      <p:sp>
        <p:nvSpPr>
          <p:cNvPr id="4" name="Date Placeholder 3">
            <a:extLst>
              <a:ext uri="{FF2B5EF4-FFF2-40B4-BE49-F238E27FC236}">
                <a16:creationId xmlns:a16="http://schemas.microsoft.com/office/drawing/2014/main" id="{7490B60C-999F-167B-3927-D752A0DE60A7}"/>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85667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F51DD675-2DC4-A4BE-C624-3048A2E666B7}"/>
              </a:ext>
            </a:extLst>
          </p:cNvPr>
          <p:cNvSpPr/>
          <p:nvPr userDrawn="1"/>
        </p:nvSpPr>
        <p:spPr>
          <a:xfrm>
            <a:off x="809553" y="1012104"/>
            <a:ext cx="6957749" cy="5061732"/>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2" name="Google Shape;328;p33">
            <a:extLst>
              <a:ext uri="{FF2B5EF4-FFF2-40B4-BE49-F238E27FC236}">
                <a16:creationId xmlns:a16="http://schemas.microsoft.com/office/drawing/2014/main" id="{A0952ED0-9FCB-B6D2-E806-E2663B8961D0}"/>
              </a:ext>
            </a:extLst>
          </p:cNvPr>
          <p:cNvSpPr/>
          <p:nvPr userDrawn="1"/>
        </p:nvSpPr>
        <p:spPr>
          <a:xfrm>
            <a:off x="600338" y="782757"/>
            <a:ext cx="6957749" cy="506173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1389888" y="1719072"/>
            <a:ext cx="5038344" cy="1709928"/>
          </a:xfrm>
        </p:spPr>
        <p:txBody>
          <a:bodyPr/>
          <a:lstStyle>
            <a:lvl1pPr algn="l">
              <a:lnSpc>
                <a:spcPct val="90000"/>
              </a:lnSpc>
              <a:defRPr/>
            </a:lvl1pPr>
          </a:lstStyle>
          <a:p>
            <a:r>
              <a:rPr lang="en-US" noProof="0"/>
              <a:t>Click to edit Master title style</a:t>
            </a:r>
          </a:p>
        </p:txBody>
      </p:sp>
      <p:sp>
        <p:nvSpPr>
          <p:cNvPr id="10" name="Picture Placeholder 9">
            <a:extLst>
              <a:ext uri="{FF2B5EF4-FFF2-40B4-BE49-F238E27FC236}">
                <a16:creationId xmlns:a16="http://schemas.microsoft.com/office/drawing/2014/main" id="{0BC3CDDF-FEA3-712D-9071-515D264F06E7}"/>
              </a:ext>
            </a:extLst>
          </p:cNvPr>
          <p:cNvSpPr>
            <a:spLocks noGrp="1"/>
          </p:cNvSpPr>
          <p:nvPr>
            <p:ph type="pic" sz="quarter" idx="13"/>
          </p:nvPr>
        </p:nvSpPr>
        <p:spPr>
          <a:xfrm>
            <a:off x="8296656" y="0"/>
            <a:ext cx="3895344" cy="6858000"/>
          </a:xfrm>
          <a:solidFill>
            <a:schemeClr val="accent1"/>
          </a:solidFill>
        </p:spPr>
        <p:txBody>
          <a:bodyPr anchor="ctr"/>
          <a:lstStyle>
            <a:lvl1pPr marL="0" indent="0" algn="ctr">
              <a:buNone/>
              <a:defRPr/>
            </a:lvl1pPr>
          </a:lstStyle>
          <a:p>
            <a:r>
              <a:rPr lang="en-US" noProof="0"/>
              <a:t>Click icon to add picture</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1389888" y="3054096"/>
            <a:ext cx="5010912" cy="2130552"/>
          </a:xfrm>
        </p:spPr>
        <p:txBody>
          <a:bodyPr/>
          <a:lstStyle>
            <a:lvl1pPr marL="54864" indent="0">
              <a:lnSpc>
                <a:spcPct val="120000"/>
              </a:lnSpc>
              <a:spcBef>
                <a:spcPts val="0"/>
              </a:spcBef>
              <a:buNone/>
              <a:defRPr sz="1600"/>
            </a:lvl1pPr>
            <a:lvl2pPr>
              <a:defRPr sz="1400"/>
            </a:lvl2pPr>
            <a:lvl3pPr>
              <a:defRPr sz="1200"/>
            </a:lvl3pPr>
            <a:lvl4pPr>
              <a:defRPr sz="1100"/>
            </a:lvl4pPr>
            <a:lvl5pPr>
              <a:defRPr sz="1100"/>
            </a:lvl5pPr>
          </a:lstStyle>
          <a:p>
            <a:pPr lvl="0"/>
            <a:r>
              <a:rPr lang="en-US" noProof="0"/>
              <a:t>Click to edit Master text styles</a:t>
            </a:r>
          </a:p>
        </p:txBody>
      </p:sp>
      <p:cxnSp>
        <p:nvCxnSpPr>
          <p:cNvPr id="28" name="Straight Connector 27">
            <a:extLst>
              <a:ext uri="{FF2B5EF4-FFF2-40B4-BE49-F238E27FC236}">
                <a16:creationId xmlns:a16="http://schemas.microsoft.com/office/drawing/2014/main" id="{A4F7CD76-D087-685D-2E27-537F34D67EBE}"/>
              </a:ext>
            </a:extLst>
          </p:cNvPr>
          <p:cNvCxnSpPr>
            <a:cxnSpLocks/>
          </p:cNvCxnSpPr>
          <p:nvPr userDrawn="1"/>
        </p:nvCxnSpPr>
        <p:spPr>
          <a:xfrm>
            <a:off x="11276341" y="6528816"/>
            <a:ext cx="914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a:xfrm>
            <a:off x="3962400" y="6400904"/>
            <a:ext cx="365760" cy="246888"/>
          </a:xfrm>
        </p:spPr>
        <p:txBody>
          <a:bodyPr/>
          <a:lstStyle>
            <a:lvl1pPr>
              <a:defRPr>
                <a:solidFill>
                  <a:schemeClr val="bg1"/>
                </a:solidFill>
              </a:defRPr>
            </a:lvl1pPr>
          </a:lstStyle>
          <a:p>
            <a:fld id="{8D0AFDD5-844D-364D-8AEC-50CF4D36D55D}" type="slidenum">
              <a:rPr lang="en-US" noProof="0" smtClean="0"/>
              <a:pPr/>
              <a:t>‹#›</a:t>
            </a:fld>
            <a:endParaRPr lang="en-US" noProof="0"/>
          </a:p>
        </p:txBody>
      </p:sp>
      <p:grpSp>
        <p:nvGrpSpPr>
          <p:cNvPr id="13" name="Group 12">
            <a:extLst>
              <a:ext uri="{FF2B5EF4-FFF2-40B4-BE49-F238E27FC236}">
                <a16:creationId xmlns:a16="http://schemas.microsoft.com/office/drawing/2014/main" id="{0C63F889-82B6-D594-DA07-4C82AE33663F}"/>
              </a:ext>
            </a:extLst>
          </p:cNvPr>
          <p:cNvGrpSpPr/>
          <p:nvPr userDrawn="1"/>
        </p:nvGrpSpPr>
        <p:grpSpPr>
          <a:xfrm>
            <a:off x="0" y="6527001"/>
            <a:ext cx="8294153" cy="5617"/>
            <a:chOff x="0" y="6527001"/>
            <a:chExt cx="8294153" cy="5617"/>
          </a:xfrm>
        </p:grpSpPr>
        <p:cxnSp>
          <p:nvCxnSpPr>
            <p:cNvPr id="14" name="Straight Connector 13">
              <a:extLst>
                <a:ext uri="{FF2B5EF4-FFF2-40B4-BE49-F238E27FC236}">
                  <a16:creationId xmlns:a16="http://schemas.microsoft.com/office/drawing/2014/main" id="{3F4BFE95-6DCA-752C-0F0C-CCAF1A576CD0}"/>
                </a:ext>
              </a:extLst>
            </p:cNvPr>
            <p:cNvCxnSpPr>
              <a:cxnSpLocks/>
            </p:cNvCxnSpPr>
            <p:nvPr/>
          </p:nvCxnSpPr>
          <p:spPr>
            <a:xfrm>
              <a:off x="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920C2FA-C2E7-21E2-09D0-3BA6B1BC2C1E}"/>
                </a:ext>
              </a:extLst>
            </p:cNvPr>
            <p:cNvCxnSpPr>
              <a:cxnSpLocks/>
            </p:cNvCxnSpPr>
            <p:nvPr/>
          </p:nvCxnSpPr>
          <p:spPr>
            <a:xfrm>
              <a:off x="435864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6168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8D51F-4DA4-5AB7-6ACD-17065B86DE72}"/>
              </a:ext>
            </a:extLst>
          </p:cNvPr>
          <p:cNvSpPr>
            <a:spLocks noGrp="1"/>
          </p:cNvSpPr>
          <p:nvPr>
            <p:ph type="title"/>
          </p:nvPr>
        </p:nvSpPr>
        <p:spPr>
          <a:xfrm>
            <a:off x="731520" y="1947672"/>
            <a:ext cx="3017520" cy="1938528"/>
          </a:xfrm>
        </p:spPr>
        <p:txBody>
          <a:bodyPr anchor="t"/>
          <a:lstStyle>
            <a:lvl1pPr algn="l">
              <a:defRPr sz="6000"/>
            </a:lvl1pPr>
          </a:lstStyle>
          <a:p>
            <a:r>
              <a:rPr lang="en-US" noProof="0"/>
              <a:t>Click to edit Master title style</a:t>
            </a:r>
          </a:p>
        </p:txBody>
      </p:sp>
      <p:sp>
        <p:nvSpPr>
          <p:cNvPr id="3" name="Text Placeholder 2">
            <a:extLst>
              <a:ext uri="{FF2B5EF4-FFF2-40B4-BE49-F238E27FC236}">
                <a16:creationId xmlns:a16="http://schemas.microsoft.com/office/drawing/2014/main" id="{F4264711-7A11-A788-DD48-17D0C3B08384}"/>
              </a:ext>
            </a:extLst>
          </p:cNvPr>
          <p:cNvSpPr>
            <a:spLocks noGrp="1"/>
          </p:cNvSpPr>
          <p:nvPr>
            <p:ph type="body" idx="1"/>
          </p:nvPr>
        </p:nvSpPr>
        <p:spPr>
          <a:xfrm>
            <a:off x="758952" y="4279392"/>
            <a:ext cx="2980944" cy="402336"/>
          </a:xfrm>
        </p:spPr>
        <p:txBody>
          <a:bodyPr/>
          <a:lstStyle>
            <a:lvl1pPr marL="0" indent="0">
              <a:lnSpc>
                <a:spcPct val="100000"/>
              </a:lnSpc>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8" name="Google Shape;1251;p56">
            <a:extLst>
              <a:ext uri="{FF2B5EF4-FFF2-40B4-BE49-F238E27FC236}">
                <a16:creationId xmlns:a16="http://schemas.microsoft.com/office/drawing/2014/main" id="{9061A64A-DA6A-5D22-BE0B-94B0626A6CF1}"/>
              </a:ext>
            </a:extLst>
          </p:cNvPr>
          <p:cNvSpPr/>
          <p:nvPr userDrawn="1"/>
        </p:nvSpPr>
        <p:spPr>
          <a:xfrm>
            <a:off x="5102241" y="597060"/>
            <a:ext cx="5949692" cy="5949692"/>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Picture Placeholder 9">
            <a:extLst>
              <a:ext uri="{FF2B5EF4-FFF2-40B4-BE49-F238E27FC236}">
                <a16:creationId xmlns:a16="http://schemas.microsoft.com/office/drawing/2014/main" id="{E88E5310-5724-6031-306F-4110AC65EBDB}"/>
              </a:ext>
            </a:extLst>
          </p:cNvPr>
          <p:cNvSpPr>
            <a:spLocks noGrp="1" noChangeAspect="1"/>
          </p:cNvSpPr>
          <p:nvPr>
            <p:ph type="pic" sz="quarter" idx="10"/>
          </p:nvPr>
        </p:nvSpPr>
        <p:spPr>
          <a:xfrm>
            <a:off x="5001768" y="420624"/>
            <a:ext cx="5897880" cy="5897880"/>
          </a:xfrm>
          <a:prstGeom prst="ellipse">
            <a:avLst/>
          </a:prstGeom>
          <a:solidFill>
            <a:schemeClr val="accent1"/>
          </a:solidFill>
          <a:ln w="25400">
            <a:solidFill>
              <a:schemeClr val="tx1"/>
            </a:solidFill>
          </a:ln>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3165220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484632" y="1810512"/>
            <a:ext cx="11000232" cy="416052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5" name="Footer Placeholder 4">
            <a:extLst>
              <a:ext uri="{FF2B5EF4-FFF2-40B4-BE49-F238E27FC236}">
                <a16:creationId xmlns:a16="http://schemas.microsoft.com/office/drawing/2014/main" id="{82D9E7CE-C596-EE32-BBFE-799C10EFBBB2}"/>
              </a:ext>
            </a:extLst>
          </p:cNvPr>
          <p:cNvSpPr>
            <a:spLocks noGrp="1"/>
          </p:cNvSpPr>
          <p:nvPr>
            <p:ph type="ftr" sz="quarter" idx="11"/>
          </p:nvPr>
        </p:nvSpPr>
        <p:spPr/>
        <p:txBody>
          <a:bodyPr/>
          <a:lstStyle/>
          <a:p>
            <a:r>
              <a:rPr lang="en-US" noProof="0"/>
              <a:t>Presentation title</a:t>
            </a:r>
          </a:p>
        </p:txBody>
      </p:sp>
      <p:sp>
        <p:nvSpPr>
          <p:cNvPr id="4" name="Date Placeholder 3">
            <a:extLst>
              <a:ext uri="{FF2B5EF4-FFF2-40B4-BE49-F238E27FC236}">
                <a16:creationId xmlns:a16="http://schemas.microsoft.com/office/drawing/2014/main" id="{7490B60C-999F-167B-3927-D752A0DE60A7}"/>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83053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2" name="Google Shape;327;p33">
            <a:extLst>
              <a:ext uri="{FF2B5EF4-FFF2-40B4-BE49-F238E27FC236}">
                <a16:creationId xmlns:a16="http://schemas.microsoft.com/office/drawing/2014/main" id="{EA1EE280-E44E-F71B-ED1B-CA8CEDEE6175}"/>
              </a:ext>
            </a:extLst>
          </p:cNvPr>
          <p:cNvSpPr/>
          <p:nvPr userDrawn="1"/>
        </p:nvSpPr>
        <p:spPr>
          <a:xfrm>
            <a:off x="1087280" y="1161412"/>
            <a:ext cx="10221119" cy="483174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accent2">
                  <a:lumMod val="20000"/>
                  <a:lumOff val="80000"/>
                </a:schemeClr>
              </a:solidFill>
              <a:latin typeface="Karla"/>
              <a:ea typeface="Karla"/>
              <a:cs typeface="Karla"/>
              <a:sym typeface="Karla"/>
            </a:endParaRPr>
          </a:p>
        </p:txBody>
      </p:sp>
      <p:sp>
        <p:nvSpPr>
          <p:cNvPr id="14" name="Google Shape;328;p33">
            <a:extLst>
              <a:ext uri="{FF2B5EF4-FFF2-40B4-BE49-F238E27FC236}">
                <a16:creationId xmlns:a16="http://schemas.microsoft.com/office/drawing/2014/main" id="{332C8624-D848-DF0C-9104-7A2655E4A0FE}"/>
              </a:ext>
            </a:extLst>
          </p:cNvPr>
          <p:cNvSpPr/>
          <p:nvPr userDrawn="1"/>
        </p:nvSpPr>
        <p:spPr>
          <a:xfrm>
            <a:off x="858371" y="800100"/>
            <a:ext cx="10221119" cy="4953001"/>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2862072" y="2322576"/>
            <a:ext cx="6473952" cy="1901952"/>
          </a:xfrm>
        </p:spPr>
        <p:txBody>
          <a:bodyPr anchor="ctr"/>
          <a:lstStyle>
            <a:lvl1pPr algn="l">
              <a:lnSpc>
                <a:spcPct val="90000"/>
              </a:lnSpc>
              <a:defRPr sz="4000"/>
            </a:lvl1pPr>
          </a:lstStyle>
          <a:p>
            <a:r>
              <a:rPr lang="en-US" noProof="0"/>
              <a:t>Click to edit Master title style</a:t>
            </a:r>
          </a:p>
        </p:txBody>
      </p:sp>
      <p:sp>
        <p:nvSpPr>
          <p:cNvPr id="18" name="Text Placeholder 15">
            <a:extLst>
              <a:ext uri="{FF2B5EF4-FFF2-40B4-BE49-F238E27FC236}">
                <a16:creationId xmlns:a16="http://schemas.microsoft.com/office/drawing/2014/main" id="{4817D722-78FF-E98D-229F-DDC8146F5572}"/>
              </a:ext>
            </a:extLst>
          </p:cNvPr>
          <p:cNvSpPr>
            <a:spLocks noGrp="1"/>
          </p:cNvSpPr>
          <p:nvPr>
            <p:ph type="body" sz="quarter" idx="15" hasCustomPrompt="1"/>
          </p:nvPr>
        </p:nvSpPr>
        <p:spPr>
          <a:xfrm>
            <a:off x="1027874" y="809103"/>
            <a:ext cx="1798955" cy="2062163"/>
          </a:xfrm>
        </p:spPr>
        <p:txBody>
          <a:bodyPr anchor="t"/>
          <a:lstStyle>
            <a:lvl1pPr marL="0" indent="0">
              <a:buNone/>
              <a:defRPr sz="25000" b="1">
                <a:solidFill>
                  <a:schemeClr val="tx2"/>
                </a:solidFill>
                <a:latin typeface="+mj-lt"/>
              </a:defRPr>
            </a:lvl1pPr>
          </a:lstStyle>
          <a:p>
            <a:pPr lvl="0"/>
            <a:r>
              <a:rPr lang="en-US" noProof="0"/>
              <a:t>“</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2862072" y="4334256"/>
            <a:ext cx="2340864" cy="585216"/>
          </a:xfrm>
        </p:spPr>
        <p:txBody>
          <a:bodyPr/>
          <a:lstStyle>
            <a:lvl1pPr marL="0" indent="0">
              <a:lnSpc>
                <a:spcPct val="100000"/>
              </a:lnSpc>
              <a:spcBef>
                <a:spcPts val="0"/>
              </a:spcBef>
              <a:buNone/>
              <a:defRPr sz="2000"/>
            </a:lvl1pPr>
          </a:lstStyle>
          <a:p>
            <a:pPr lvl="0"/>
            <a:r>
              <a:rPr lang="en-US" noProof="0"/>
              <a:t>Click to edit Master text styles</a:t>
            </a:r>
          </a:p>
        </p:txBody>
      </p:sp>
      <p:sp>
        <p:nvSpPr>
          <p:cNvPr id="17" name="Text Placeholder 15">
            <a:extLst>
              <a:ext uri="{FF2B5EF4-FFF2-40B4-BE49-F238E27FC236}">
                <a16:creationId xmlns:a16="http://schemas.microsoft.com/office/drawing/2014/main" id="{F9A35D83-86B3-5132-45B2-6382E8F3A4C2}"/>
              </a:ext>
            </a:extLst>
          </p:cNvPr>
          <p:cNvSpPr>
            <a:spLocks noGrp="1"/>
          </p:cNvSpPr>
          <p:nvPr>
            <p:ph type="body" sz="quarter" idx="14" hasCustomPrompt="1"/>
          </p:nvPr>
        </p:nvSpPr>
        <p:spPr>
          <a:xfrm>
            <a:off x="9281160" y="3957272"/>
            <a:ext cx="1798955" cy="2062163"/>
          </a:xfrm>
        </p:spPr>
        <p:txBody>
          <a:bodyPr/>
          <a:lstStyle>
            <a:lvl1pPr marL="0" indent="0">
              <a:buNone/>
              <a:defRPr sz="25000" b="1">
                <a:solidFill>
                  <a:schemeClr val="tx2"/>
                </a:solidFill>
                <a:latin typeface="+mj-lt"/>
              </a:defRPr>
            </a:lvl1pPr>
          </a:lstStyle>
          <a:p>
            <a:pPr lvl="0"/>
            <a:r>
              <a:rPr lang="en-US" noProof="0"/>
              <a:t>”</a:t>
            </a:r>
          </a:p>
        </p:txBody>
      </p:sp>
      <p:sp>
        <p:nvSpPr>
          <p:cNvPr id="7" name="Date Placeholder 6">
            <a:extLst>
              <a:ext uri="{FF2B5EF4-FFF2-40B4-BE49-F238E27FC236}">
                <a16:creationId xmlns:a16="http://schemas.microsoft.com/office/drawing/2014/main" id="{C1F53ABF-1C17-E7D0-EEB7-468CEDF285C7}"/>
              </a:ext>
            </a:extLst>
          </p:cNvPr>
          <p:cNvSpPr>
            <a:spLocks noGrp="1"/>
          </p:cNvSpPr>
          <p:nvPr>
            <p:ph type="dt" sz="half" idx="16"/>
          </p:nvPr>
        </p:nvSpPr>
        <p:spPr/>
        <p:txBody>
          <a:bodyPr/>
          <a:lstStyle/>
          <a:p>
            <a:r>
              <a:rPr lang="en-US" noProof="0"/>
              <a:t>20XX</a:t>
            </a:r>
          </a:p>
        </p:txBody>
      </p:sp>
      <p:sp>
        <p:nvSpPr>
          <p:cNvPr id="8" name="Footer Placeholder 7">
            <a:extLst>
              <a:ext uri="{FF2B5EF4-FFF2-40B4-BE49-F238E27FC236}">
                <a16:creationId xmlns:a16="http://schemas.microsoft.com/office/drawing/2014/main" id="{86A64DF1-77A3-B856-5F46-12724706B8A1}"/>
              </a:ext>
            </a:extLst>
          </p:cNvPr>
          <p:cNvSpPr>
            <a:spLocks noGrp="1"/>
          </p:cNvSpPr>
          <p:nvPr>
            <p:ph type="ftr" sz="quarter" idx="17"/>
          </p:nvPr>
        </p:nvSpPr>
        <p:spPr/>
        <p:txBody>
          <a:bodyPr/>
          <a:lstStyle/>
          <a:p>
            <a:r>
              <a:rPr lang="en-US" noProof="0"/>
              <a:t>Presentation title</a:t>
            </a:r>
          </a:p>
        </p:txBody>
      </p:sp>
      <p:sp>
        <p:nvSpPr>
          <p:cNvPr id="9" name="Slide Number Placeholder 8">
            <a:extLst>
              <a:ext uri="{FF2B5EF4-FFF2-40B4-BE49-F238E27FC236}">
                <a16:creationId xmlns:a16="http://schemas.microsoft.com/office/drawing/2014/main" id="{D8961FC7-9CAD-4B2D-A8F6-C172AF6D5EB1}"/>
              </a:ext>
            </a:extLst>
          </p:cNvPr>
          <p:cNvSpPr>
            <a:spLocks noGrp="1"/>
          </p:cNvSpPr>
          <p:nvPr>
            <p:ph type="sldNum" sz="quarter" idx="18"/>
          </p:nvPr>
        </p:nvSpPr>
        <p:spPr/>
        <p:txBody>
          <a:bodyPr/>
          <a:lstStyle/>
          <a:p>
            <a:fld id="{8D0AFDD5-844D-364D-8AEC-50CF4D36D55D}" type="slidenum">
              <a:rPr lang="en-US" noProof="0" smtClean="0"/>
              <a:pPr/>
              <a:t>‹#›</a:t>
            </a:fld>
            <a:endParaRPr lang="en-US" noProof="0"/>
          </a:p>
        </p:txBody>
      </p:sp>
    </p:spTree>
    <p:extLst>
      <p:ext uri="{BB962C8B-B14F-4D97-AF65-F5344CB8AC3E}">
        <p14:creationId xmlns:p14="http://schemas.microsoft.com/office/powerpoint/2010/main" val="197127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DA4E-49F9-223C-DA55-A79802EE1883}"/>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7" name="Google Shape;1149;p53">
            <a:extLst>
              <a:ext uri="{FF2B5EF4-FFF2-40B4-BE49-F238E27FC236}">
                <a16:creationId xmlns:a16="http://schemas.microsoft.com/office/drawing/2014/main" id="{E21113D2-FC9F-27EC-7A45-E8F7695D1407}"/>
              </a:ext>
            </a:extLst>
          </p:cNvPr>
          <p:cNvSpPr/>
          <p:nvPr userDrawn="1"/>
        </p:nvSpPr>
        <p:spPr>
          <a:xfrm>
            <a:off x="694922" y="2330750"/>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9" name="Google Shape;1149;p53">
            <a:extLst>
              <a:ext uri="{FF2B5EF4-FFF2-40B4-BE49-F238E27FC236}">
                <a16:creationId xmlns:a16="http://schemas.microsoft.com/office/drawing/2014/main" id="{AD0B836B-7152-D6F5-7044-4B3B321454F5}"/>
              </a:ext>
            </a:extLst>
          </p:cNvPr>
          <p:cNvSpPr/>
          <p:nvPr userDrawn="1"/>
        </p:nvSpPr>
        <p:spPr>
          <a:xfrm>
            <a:off x="3541000" y="2330750"/>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9;p53">
            <a:extLst>
              <a:ext uri="{FF2B5EF4-FFF2-40B4-BE49-F238E27FC236}">
                <a16:creationId xmlns:a16="http://schemas.microsoft.com/office/drawing/2014/main" id="{65518B88-F549-D8C7-0CD2-91E7CABE5E13}"/>
              </a:ext>
            </a:extLst>
          </p:cNvPr>
          <p:cNvSpPr/>
          <p:nvPr userDrawn="1"/>
        </p:nvSpPr>
        <p:spPr>
          <a:xfrm>
            <a:off x="6387080" y="2328404"/>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3" name="Google Shape;1149;p53">
            <a:extLst>
              <a:ext uri="{FF2B5EF4-FFF2-40B4-BE49-F238E27FC236}">
                <a16:creationId xmlns:a16="http://schemas.microsoft.com/office/drawing/2014/main" id="{EF098B7F-7320-E28C-D4A0-9C0D6072BDA7}"/>
              </a:ext>
            </a:extLst>
          </p:cNvPr>
          <p:cNvSpPr/>
          <p:nvPr userDrawn="1"/>
        </p:nvSpPr>
        <p:spPr>
          <a:xfrm>
            <a:off x="9233158" y="2328404"/>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5" name="Text Placeholder 24">
            <a:extLst>
              <a:ext uri="{FF2B5EF4-FFF2-40B4-BE49-F238E27FC236}">
                <a16:creationId xmlns:a16="http://schemas.microsoft.com/office/drawing/2014/main" id="{2349526F-21BB-B06B-612E-8AAA322B41DD}"/>
              </a:ext>
            </a:extLst>
          </p:cNvPr>
          <p:cNvSpPr>
            <a:spLocks noGrp="1"/>
          </p:cNvSpPr>
          <p:nvPr>
            <p:ph type="body" sz="quarter" idx="14"/>
          </p:nvPr>
        </p:nvSpPr>
        <p:spPr>
          <a:xfrm>
            <a:off x="565816"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23" name="Picture Placeholder 22">
            <a:extLst>
              <a:ext uri="{FF2B5EF4-FFF2-40B4-BE49-F238E27FC236}">
                <a16:creationId xmlns:a16="http://schemas.microsoft.com/office/drawing/2014/main" id="{99DE91A1-A01A-B800-F6EB-C013020202CF}"/>
              </a:ext>
            </a:extLst>
          </p:cNvPr>
          <p:cNvSpPr>
            <a:spLocks noGrp="1"/>
          </p:cNvSpPr>
          <p:nvPr>
            <p:ph type="pic" sz="quarter" idx="13"/>
          </p:nvPr>
        </p:nvSpPr>
        <p:spPr>
          <a:xfrm>
            <a:off x="579532"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28" name="Text Placeholder 26">
            <a:extLst>
              <a:ext uri="{FF2B5EF4-FFF2-40B4-BE49-F238E27FC236}">
                <a16:creationId xmlns:a16="http://schemas.microsoft.com/office/drawing/2014/main" id="{733EF8C8-3849-9C80-1F6E-7038D1134789}"/>
              </a:ext>
            </a:extLst>
          </p:cNvPr>
          <p:cNvSpPr>
            <a:spLocks noGrp="1"/>
          </p:cNvSpPr>
          <p:nvPr>
            <p:ph type="body" sz="quarter" idx="15"/>
          </p:nvPr>
        </p:nvSpPr>
        <p:spPr>
          <a:xfrm>
            <a:off x="580220"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29" name="Text Placeholder 24">
            <a:extLst>
              <a:ext uri="{FF2B5EF4-FFF2-40B4-BE49-F238E27FC236}">
                <a16:creationId xmlns:a16="http://schemas.microsoft.com/office/drawing/2014/main" id="{32F8A8CA-E278-E129-A09C-8C4B7CCA2DE2}"/>
              </a:ext>
            </a:extLst>
          </p:cNvPr>
          <p:cNvSpPr>
            <a:spLocks noGrp="1"/>
          </p:cNvSpPr>
          <p:nvPr>
            <p:ph type="body" sz="quarter" idx="16"/>
          </p:nvPr>
        </p:nvSpPr>
        <p:spPr>
          <a:xfrm>
            <a:off x="3419856"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0" name="Picture Placeholder 22">
            <a:extLst>
              <a:ext uri="{FF2B5EF4-FFF2-40B4-BE49-F238E27FC236}">
                <a16:creationId xmlns:a16="http://schemas.microsoft.com/office/drawing/2014/main" id="{3CFBF841-C094-5FA8-63F2-F5DA37C0359A}"/>
              </a:ext>
            </a:extLst>
          </p:cNvPr>
          <p:cNvSpPr>
            <a:spLocks noGrp="1"/>
          </p:cNvSpPr>
          <p:nvPr>
            <p:ph type="pic" sz="quarter" idx="17"/>
          </p:nvPr>
        </p:nvSpPr>
        <p:spPr>
          <a:xfrm>
            <a:off x="3433572"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1" name="Text Placeholder 26">
            <a:extLst>
              <a:ext uri="{FF2B5EF4-FFF2-40B4-BE49-F238E27FC236}">
                <a16:creationId xmlns:a16="http://schemas.microsoft.com/office/drawing/2014/main" id="{C76BA571-FE5C-F5F7-9056-20BD57DA6789}"/>
              </a:ext>
            </a:extLst>
          </p:cNvPr>
          <p:cNvSpPr>
            <a:spLocks noGrp="1"/>
          </p:cNvSpPr>
          <p:nvPr>
            <p:ph type="body" sz="quarter" idx="18"/>
          </p:nvPr>
        </p:nvSpPr>
        <p:spPr>
          <a:xfrm>
            <a:off x="3419856"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32" name="Text Placeholder 24">
            <a:extLst>
              <a:ext uri="{FF2B5EF4-FFF2-40B4-BE49-F238E27FC236}">
                <a16:creationId xmlns:a16="http://schemas.microsoft.com/office/drawing/2014/main" id="{D7F9FC21-D881-DB86-4C69-C07821DCF3A7}"/>
              </a:ext>
            </a:extLst>
          </p:cNvPr>
          <p:cNvSpPr>
            <a:spLocks noGrp="1"/>
          </p:cNvSpPr>
          <p:nvPr>
            <p:ph type="body" sz="quarter" idx="19"/>
          </p:nvPr>
        </p:nvSpPr>
        <p:spPr>
          <a:xfrm>
            <a:off x="6263640"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3" name="Picture Placeholder 22">
            <a:extLst>
              <a:ext uri="{FF2B5EF4-FFF2-40B4-BE49-F238E27FC236}">
                <a16:creationId xmlns:a16="http://schemas.microsoft.com/office/drawing/2014/main" id="{FE2E99DA-5661-F860-9E54-9C42590265FD}"/>
              </a:ext>
            </a:extLst>
          </p:cNvPr>
          <p:cNvSpPr>
            <a:spLocks noGrp="1"/>
          </p:cNvSpPr>
          <p:nvPr>
            <p:ph type="pic" sz="quarter" idx="20"/>
          </p:nvPr>
        </p:nvSpPr>
        <p:spPr>
          <a:xfrm>
            <a:off x="6277356"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4" name="Text Placeholder 26">
            <a:extLst>
              <a:ext uri="{FF2B5EF4-FFF2-40B4-BE49-F238E27FC236}">
                <a16:creationId xmlns:a16="http://schemas.microsoft.com/office/drawing/2014/main" id="{99F1332D-1A76-8252-3A4A-73B5BE80BDA8}"/>
              </a:ext>
            </a:extLst>
          </p:cNvPr>
          <p:cNvSpPr>
            <a:spLocks noGrp="1"/>
          </p:cNvSpPr>
          <p:nvPr>
            <p:ph type="body" sz="quarter" idx="21"/>
          </p:nvPr>
        </p:nvSpPr>
        <p:spPr>
          <a:xfrm>
            <a:off x="6263640"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35" name="Text Placeholder 24">
            <a:extLst>
              <a:ext uri="{FF2B5EF4-FFF2-40B4-BE49-F238E27FC236}">
                <a16:creationId xmlns:a16="http://schemas.microsoft.com/office/drawing/2014/main" id="{47253530-631C-01D6-E4D5-53EA91819AC5}"/>
              </a:ext>
            </a:extLst>
          </p:cNvPr>
          <p:cNvSpPr>
            <a:spLocks noGrp="1"/>
          </p:cNvSpPr>
          <p:nvPr>
            <p:ph type="body" sz="quarter" idx="22"/>
          </p:nvPr>
        </p:nvSpPr>
        <p:spPr>
          <a:xfrm>
            <a:off x="9107424" y="2169547"/>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6" name="Picture Placeholder 22">
            <a:extLst>
              <a:ext uri="{FF2B5EF4-FFF2-40B4-BE49-F238E27FC236}">
                <a16:creationId xmlns:a16="http://schemas.microsoft.com/office/drawing/2014/main" id="{2087F48D-BCD6-2370-DFEB-3DC855770580}"/>
              </a:ext>
            </a:extLst>
          </p:cNvPr>
          <p:cNvSpPr>
            <a:spLocks noGrp="1"/>
          </p:cNvSpPr>
          <p:nvPr>
            <p:ph type="pic" sz="quarter" idx="23"/>
          </p:nvPr>
        </p:nvSpPr>
        <p:spPr>
          <a:xfrm>
            <a:off x="9121140" y="2169547"/>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7" name="Text Placeholder 26">
            <a:extLst>
              <a:ext uri="{FF2B5EF4-FFF2-40B4-BE49-F238E27FC236}">
                <a16:creationId xmlns:a16="http://schemas.microsoft.com/office/drawing/2014/main" id="{2730E53E-4C0B-1C22-8754-2D69B55DF375}"/>
              </a:ext>
            </a:extLst>
          </p:cNvPr>
          <p:cNvSpPr>
            <a:spLocks noGrp="1"/>
          </p:cNvSpPr>
          <p:nvPr>
            <p:ph type="body" sz="quarter" idx="24"/>
          </p:nvPr>
        </p:nvSpPr>
        <p:spPr>
          <a:xfrm>
            <a:off x="9107424"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cxnSp>
        <p:nvCxnSpPr>
          <p:cNvPr id="47" name="Straight Connector 46">
            <a:extLst>
              <a:ext uri="{FF2B5EF4-FFF2-40B4-BE49-F238E27FC236}">
                <a16:creationId xmlns:a16="http://schemas.microsoft.com/office/drawing/2014/main" id="{78252B54-8A68-DB21-54FB-342276BCEE38}"/>
              </a:ext>
            </a:extLst>
          </p:cNvPr>
          <p:cNvCxnSpPr>
            <a:cxnSpLocks/>
          </p:cNvCxnSpPr>
          <p:nvPr userDrawn="1"/>
        </p:nvCxnSpPr>
        <p:spPr>
          <a:xfrm>
            <a:off x="0" y="6535885"/>
            <a:ext cx="838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384EF8F-B039-D242-A81B-F393B674C274}"/>
              </a:ext>
            </a:extLst>
          </p:cNvPr>
          <p:cNvCxnSpPr>
            <a:cxnSpLocks/>
          </p:cNvCxnSpPr>
          <p:nvPr userDrawn="1"/>
        </p:nvCxnSpPr>
        <p:spPr>
          <a:xfrm>
            <a:off x="1205025" y="6535885"/>
            <a:ext cx="41605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A9D6E63-D581-350F-03A0-665A80481391}"/>
              </a:ext>
            </a:extLst>
          </p:cNvPr>
          <p:cNvCxnSpPr>
            <a:cxnSpLocks/>
          </p:cNvCxnSpPr>
          <p:nvPr userDrawn="1"/>
        </p:nvCxnSpPr>
        <p:spPr>
          <a:xfrm>
            <a:off x="6802120" y="6528812"/>
            <a:ext cx="384048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A05D09F-A5CA-2745-537C-05333575CD8F}"/>
              </a:ext>
            </a:extLst>
          </p:cNvPr>
          <p:cNvCxnSpPr>
            <a:cxnSpLocks/>
          </p:cNvCxnSpPr>
          <p:nvPr userDrawn="1"/>
        </p:nvCxnSpPr>
        <p:spPr>
          <a:xfrm>
            <a:off x="11276341" y="6528816"/>
            <a:ext cx="914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C2F2B86B-C1F2-7E0E-C065-E2B156A7F8E4}"/>
              </a:ext>
            </a:extLst>
          </p:cNvPr>
          <p:cNvSpPr>
            <a:spLocks noGrp="1"/>
          </p:cNvSpPr>
          <p:nvPr>
            <p:ph type="sldNum" sz="quarter" idx="12"/>
          </p:nvPr>
        </p:nvSpPr>
        <p:spPr/>
        <p:txBody>
          <a:bodyPr/>
          <a:lstStyle>
            <a:lvl1pPr>
              <a:defRPr>
                <a:solidFill>
                  <a:schemeClr val="bg1"/>
                </a:solidFill>
              </a:defRPr>
            </a:lvl1p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15DA4D1-2752-E7A4-2EB8-33E55361D7BE}"/>
              </a:ext>
            </a:extLst>
          </p:cNvPr>
          <p:cNvSpPr>
            <a:spLocks noGrp="1"/>
          </p:cNvSpPr>
          <p:nvPr>
            <p:ph type="ftr" sz="quarter" idx="11"/>
          </p:nvPr>
        </p:nvSpPr>
        <p:spPr/>
        <p:txBody>
          <a:bodyPr/>
          <a:lstStyle>
            <a:lvl1pPr>
              <a:defRPr>
                <a:solidFill>
                  <a:schemeClr val="bg1"/>
                </a:solidFill>
              </a:defRPr>
            </a:lvl1pPr>
          </a:lstStyle>
          <a:p>
            <a:r>
              <a:rPr lang="en-US" noProof="0"/>
              <a:t>Presentation title</a:t>
            </a:r>
          </a:p>
        </p:txBody>
      </p:sp>
      <p:sp>
        <p:nvSpPr>
          <p:cNvPr id="3" name="Date Placeholder 2">
            <a:extLst>
              <a:ext uri="{FF2B5EF4-FFF2-40B4-BE49-F238E27FC236}">
                <a16:creationId xmlns:a16="http://schemas.microsoft.com/office/drawing/2014/main" id="{0BC200B8-5151-AE1E-3DA7-04B965986211}"/>
              </a:ext>
            </a:extLst>
          </p:cNvPr>
          <p:cNvSpPr>
            <a:spLocks noGrp="1"/>
          </p:cNvSpPr>
          <p:nvPr>
            <p:ph type="dt" sz="half" idx="10"/>
          </p:nvPr>
        </p:nvSpPr>
        <p:spPr/>
        <p:txBody>
          <a:bodyPr/>
          <a:lstStyle>
            <a:lvl1pPr>
              <a:defRPr>
                <a:solidFill>
                  <a:schemeClr val="bg1"/>
                </a:solidFill>
              </a:defRPr>
            </a:lvl1pPr>
          </a:lstStyle>
          <a:p>
            <a:r>
              <a:rPr lang="en-US" noProof="0"/>
              <a:t>20XX</a:t>
            </a:r>
          </a:p>
        </p:txBody>
      </p:sp>
    </p:spTree>
    <p:extLst>
      <p:ext uri="{BB962C8B-B14F-4D97-AF65-F5344CB8AC3E}">
        <p14:creationId xmlns:p14="http://schemas.microsoft.com/office/powerpoint/2010/main" val="3087752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8" name="Google Shape;1149;p53">
            <a:extLst>
              <a:ext uri="{FF2B5EF4-FFF2-40B4-BE49-F238E27FC236}">
                <a16:creationId xmlns:a16="http://schemas.microsoft.com/office/drawing/2014/main" id="{559D8666-7371-3C57-AFFE-49810709BDDB}"/>
              </a:ext>
            </a:extLst>
          </p:cNvPr>
          <p:cNvSpPr/>
          <p:nvPr userDrawn="1"/>
        </p:nvSpPr>
        <p:spPr>
          <a:xfrm>
            <a:off x="663551" y="1967633"/>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149;p53">
            <a:extLst>
              <a:ext uri="{FF2B5EF4-FFF2-40B4-BE49-F238E27FC236}">
                <a16:creationId xmlns:a16="http://schemas.microsoft.com/office/drawing/2014/main" id="{434B564B-DE03-74A6-773C-0FD4632658D1}"/>
              </a:ext>
            </a:extLst>
          </p:cNvPr>
          <p:cNvSpPr/>
          <p:nvPr userDrawn="1"/>
        </p:nvSpPr>
        <p:spPr>
          <a:xfrm>
            <a:off x="663550" y="4337851"/>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5" name="Google Shape;1149;p53">
            <a:extLst>
              <a:ext uri="{FF2B5EF4-FFF2-40B4-BE49-F238E27FC236}">
                <a16:creationId xmlns:a16="http://schemas.microsoft.com/office/drawing/2014/main" id="{A98F51D8-7768-BB9C-DEFD-FE6F101B538B}"/>
              </a:ext>
            </a:extLst>
          </p:cNvPr>
          <p:cNvSpPr/>
          <p:nvPr userDrawn="1"/>
        </p:nvSpPr>
        <p:spPr>
          <a:xfrm>
            <a:off x="3509629" y="1967633"/>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7" name="Google Shape;1149;p53">
            <a:extLst>
              <a:ext uri="{FF2B5EF4-FFF2-40B4-BE49-F238E27FC236}">
                <a16:creationId xmlns:a16="http://schemas.microsoft.com/office/drawing/2014/main" id="{824DDB7E-F583-BE45-8440-04134133EF5E}"/>
              </a:ext>
            </a:extLst>
          </p:cNvPr>
          <p:cNvSpPr/>
          <p:nvPr userDrawn="1"/>
        </p:nvSpPr>
        <p:spPr>
          <a:xfrm>
            <a:off x="3509628" y="4337851"/>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9" name="Google Shape;1149;p53">
            <a:extLst>
              <a:ext uri="{FF2B5EF4-FFF2-40B4-BE49-F238E27FC236}">
                <a16:creationId xmlns:a16="http://schemas.microsoft.com/office/drawing/2014/main" id="{3AB34327-1213-C6F7-069A-661286889411}"/>
              </a:ext>
            </a:extLst>
          </p:cNvPr>
          <p:cNvSpPr/>
          <p:nvPr userDrawn="1"/>
        </p:nvSpPr>
        <p:spPr>
          <a:xfrm>
            <a:off x="6355709" y="1965287"/>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Google Shape;1149;p53">
            <a:extLst>
              <a:ext uri="{FF2B5EF4-FFF2-40B4-BE49-F238E27FC236}">
                <a16:creationId xmlns:a16="http://schemas.microsoft.com/office/drawing/2014/main" id="{B6BF1339-971D-E8EC-9A92-C646A04A9796}"/>
              </a:ext>
            </a:extLst>
          </p:cNvPr>
          <p:cNvSpPr/>
          <p:nvPr userDrawn="1"/>
        </p:nvSpPr>
        <p:spPr>
          <a:xfrm>
            <a:off x="6355708" y="4335505"/>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4" name="Google Shape;1149;p53">
            <a:extLst>
              <a:ext uri="{FF2B5EF4-FFF2-40B4-BE49-F238E27FC236}">
                <a16:creationId xmlns:a16="http://schemas.microsoft.com/office/drawing/2014/main" id="{2C16FE32-0722-CA1D-92A1-77B7780BDE81}"/>
              </a:ext>
            </a:extLst>
          </p:cNvPr>
          <p:cNvSpPr/>
          <p:nvPr userDrawn="1"/>
        </p:nvSpPr>
        <p:spPr>
          <a:xfrm>
            <a:off x="9201787" y="1965287"/>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7" name="Google Shape;1149;p53">
            <a:extLst>
              <a:ext uri="{FF2B5EF4-FFF2-40B4-BE49-F238E27FC236}">
                <a16:creationId xmlns:a16="http://schemas.microsoft.com/office/drawing/2014/main" id="{A3D368EA-D182-9937-D248-E4051379E257}"/>
              </a:ext>
            </a:extLst>
          </p:cNvPr>
          <p:cNvSpPr/>
          <p:nvPr userDrawn="1"/>
        </p:nvSpPr>
        <p:spPr>
          <a:xfrm>
            <a:off x="9201786" y="4335505"/>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ED7FDA4E-49F9-223C-DA55-A79802EE1883}"/>
              </a:ext>
            </a:extLst>
          </p:cNvPr>
          <p:cNvSpPr>
            <a:spLocks noGrp="1"/>
          </p:cNvSpPr>
          <p:nvPr>
            <p:ph type="title"/>
          </p:nvPr>
        </p:nvSpPr>
        <p:spPr/>
        <p:txBody>
          <a:bodyPr/>
          <a:lstStyle>
            <a:lvl1pPr>
              <a:defRPr>
                <a:solidFill>
                  <a:schemeClr val="tx1"/>
                </a:solidFill>
              </a:defRPr>
            </a:lvl1pPr>
          </a:lstStyle>
          <a:p>
            <a:r>
              <a:rPr lang="en-US" noProof="0"/>
              <a:t>Click to edit Master title style</a:t>
            </a:r>
          </a:p>
        </p:txBody>
      </p:sp>
      <p:sp>
        <p:nvSpPr>
          <p:cNvPr id="25" name="Text Placeholder 24">
            <a:extLst>
              <a:ext uri="{FF2B5EF4-FFF2-40B4-BE49-F238E27FC236}">
                <a16:creationId xmlns:a16="http://schemas.microsoft.com/office/drawing/2014/main" id="{2349526F-21BB-B06B-612E-8AAA322B41DD}"/>
              </a:ext>
            </a:extLst>
          </p:cNvPr>
          <p:cNvSpPr>
            <a:spLocks noGrp="1"/>
          </p:cNvSpPr>
          <p:nvPr>
            <p:ph type="body" sz="quarter" idx="14"/>
          </p:nvPr>
        </p:nvSpPr>
        <p:spPr>
          <a:xfrm>
            <a:off x="565816"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23" name="Picture Placeholder 22">
            <a:extLst>
              <a:ext uri="{FF2B5EF4-FFF2-40B4-BE49-F238E27FC236}">
                <a16:creationId xmlns:a16="http://schemas.microsoft.com/office/drawing/2014/main" id="{99DE91A1-A01A-B800-F6EB-C013020202CF}"/>
              </a:ext>
            </a:extLst>
          </p:cNvPr>
          <p:cNvSpPr>
            <a:spLocks noGrp="1"/>
          </p:cNvSpPr>
          <p:nvPr>
            <p:ph type="pic" sz="quarter" idx="13"/>
          </p:nvPr>
        </p:nvSpPr>
        <p:spPr>
          <a:xfrm>
            <a:off x="579532"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28" name="Text Placeholder 26">
            <a:extLst>
              <a:ext uri="{FF2B5EF4-FFF2-40B4-BE49-F238E27FC236}">
                <a16:creationId xmlns:a16="http://schemas.microsoft.com/office/drawing/2014/main" id="{733EF8C8-3849-9C80-1F6E-7038D1134789}"/>
              </a:ext>
            </a:extLst>
          </p:cNvPr>
          <p:cNvSpPr>
            <a:spLocks noGrp="1"/>
          </p:cNvSpPr>
          <p:nvPr>
            <p:ph type="body" sz="quarter" idx="15"/>
          </p:nvPr>
        </p:nvSpPr>
        <p:spPr>
          <a:xfrm>
            <a:off x="580220" y="3584901"/>
            <a:ext cx="2514600" cy="274320"/>
          </a:xfrm>
        </p:spPr>
        <p:txBody>
          <a:bodyPr/>
          <a:lstStyle>
            <a:lvl1pPr marL="0" indent="0" algn="ctr">
              <a:buNone/>
              <a:defRPr sz="1200"/>
            </a:lvl1pPr>
          </a:lstStyle>
          <a:p>
            <a:pPr lvl="0"/>
            <a:r>
              <a:rPr lang="en-US" noProof="0"/>
              <a:t>Click to edit Master text styles</a:t>
            </a:r>
          </a:p>
        </p:txBody>
      </p:sp>
      <p:sp>
        <p:nvSpPr>
          <p:cNvPr id="46" name="Text Placeholder 24">
            <a:extLst>
              <a:ext uri="{FF2B5EF4-FFF2-40B4-BE49-F238E27FC236}">
                <a16:creationId xmlns:a16="http://schemas.microsoft.com/office/drawing/2014/main" id="{F27A4420-EB9D-589B-DE9E-4CFCC6B25A6E}"/>
              </a:ext>
            </a:extLst>
          </p:cNvPr>
          <p:cNvSpPr>
            <a:spLocks noGrp="1"/>
          </p:cNvSpPr>
          <p:nvPr>
            <p:ph type="body" sz="quarter" idx="25"/>
          </p:nvPr>
        </p:nvSpPr>
        <p:spPr>
          <a:xfrm>
            <a:off x="565816"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7" name="Picture Placeholder 22">
            <a:extLst>
              <a:ext uri="{FF2B5EF4-FFF2-40B4-BE49-F238E27FC236}">
                <a16:creationId xmlns:a16="http://schemas.microsoft.com/office/drawing/2014/main" id="{D76F8DA4-2C9A-48DE-DB4A-045A11601F4C}"/>
              </a:ext>
            </a:extLst>
          </p:cNvPr>
          <p:cNvSpPr>
            <a:spLocks noGrp="1"/>
          </p:cNvSpPr>
          <p:nvPr>
            <p:ph type="pic" sz="quarter" idx="36"/>
          </p:nvPr>
        </p:nvSpPr>
        <p:spPr>
          <a:xfrm>
            <a:off x="579532"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47" name="Text Placeholder 26">
            <a:extLst>
              <a:ext uri="{FF2B5EF4-FFF2-40B4-BE49-F238E27FC236}">
                <a16:creationId xmlns:a16="http://schemas.microsoft.com/office/drawing/2014/main" id="{010C7458-97A7-97A1-88E7-1D3194A7EA4C}"/>
              </a:ext>
            </a:extLst>
          </p:cNvPr>
          <p:cNvSpPr>
            <a:spLocks noGrp="1"/>
          </p:cNvSpPr>
          <p:nvPr>
            <p:ph type="body" sz="quarter" idx="26"/>
          </p:nvPr>
        </p:nvSpPr>
        <p:spPr>
          <a:xfrm>
            <a:off x="580220" y="5947269"/>
            <a:ext cx="2514600" cy="274320"/>
          </a:xfrm>
        </p:spPr>
        <p:txBody>
          <a:bodyPr/>
          <a:lstStyle>
            <a:lvl1pPr marL="0" indent="0" algn="ctr">
              <a:buNone/>
              <a:defRPr sz="1200"/>
            </a:lvl1pPr>
          </a:lstStyle>
          <a:p>
            <a:pPr lvl="0"/>
            <a:r>
              <a:rPr lang="en-US" noProof="0"/>
              <a:t>Click to edit Master text styles</a:t>
            </a:r>
          </a:p>
        </p:txBody>
      </p:sp>
      <p:sp>
        <p:nvSpPr>
          <p:cNvPr id="29" name="Text Placeholder 24">
            <a:extLst>
              <a:ext uri="{FF2B5EF4-FFF2-40B4-BE49-F238E27FC236}">
                <a16:creationId xmlns:a16="http://schemas.microsoft.com/office/drawing/2014/main" id="{32F8A8CA-E278-E129-A09C-8C4B7CCA2DE2}"/>
              </a:ext>
            </a:extLst>
          </p:cNvPr>
          <p:cNvSpPr>
            <a:spLocks noGrp="1"/>
          </p:cNvSpPr>
          <p:nvPr>
            <p:ph type="body" sz="quarter" idx="16"/>
          </p:nvPr>
        </p:nvSpPr>
        <p:spPr>
          <a:xfrm>
            <a:off x="3419856"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0" name="Picture Placeholder 22">
            <a:extLst>
              <a:ext uri="{FF2B5EF4-FFF2-40B4-BE49-F238E27FC236}">
                <a16:creationId xmlns:a16="http://schemas.microsoft.com/office/drawing/2014/main" id="{3CFBF841-C094-5FA8-63F2-F5DA37C0359A}"/>
              </a:ext>
            </a:extLst>
          </p:cNvPr>
          <p:cNvSpPr>
            <a:spLocks noGrp="1"/>
          </p:cNvSpPr>
          <p:nvPr>
            <p:ph type="pic" sz="quarter" idx="17"/>
          </p:nvPr>
        </p:nvSpPr>
        <p:spPr>
          <a:xfrm>
            <a:off x="3433572"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1" name="Text Placeholder 26">
            <a:extLst>
              <a:ext uri="{FF2B5EF4-FFF2-40B4-BE49-F238E27FC236}">
                <a16:creationId xmlns:a16="http://schemas.microsoft.com/office/drawing/2014/main" id="{C76BA571-FE5C-F5F7-9056-20BD57DA6789}"/>
              </a:ext>
            </a:extLst>
          </p:cNvPr>
          <p:cNvSpPr>
            <a:spLocks noGrp="1"/>
          </p:cNvSpPr>
          <p:nvPr>
            <p:ph type="body" sz="quarter" idx="18"/>
          </p:nvPr>
        </p:nvSpPr>
        <p:spPr>
          <a:xfrm>
            <a:off x="3419856" y="3584901"/>
            <a:ext cx="2514600" cy="274320"/>
          </a:xfrm>
        </p:spPr>
        <p:txBody>
          <a:bodyPr/>
          <a:lstStyle>
            <a:lvl1pPr marL="0" indent="0" algn="ctr">
              <a:buNone/>
              <a:defRPr sz="1200"/>
            </a:lvl1pPr>
          </a:lstStyle>
          <a:p>
            <a:pPr lvl="0"/>
            <a:r>
              <a:rPr lang="en-US" noProof="0"/>
              <a:t>Click to edit Master text styles</a:t>
            </a:r>
          </a:p>
        </p:txBody>
      </p:sp>
      <p:sp>
        <p:nvSpPr>
          <p:cNvPr id="48" name="Text Placeholder 24">
            <a:extLst>
              <a:ext uri="{FF2B5EF4-FFF2-40B4-BE49-F238E27FC236}">
                <a16:creationId xmlns:a16="http://schemas.microsoft.com/office/drawing/2014/main" id="{27F73601-DBA6-A721-D6BF-321A387810A8}"/>
              </a:ext>
            </a:extLst>
          </p:cNvPr>
          <p:cNvSpPr>
            <a:spLocks noGrp="1"/>
          </p:cNvSpPr>
          <p:nvPr>
            <p:ph type="body" sz="quarter" idx="27"/>
          </p:nvPr>
        </p:nvSpPr>
        <p:spPr>
          <a:xfrm>
            <a:off x="3419856"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49" name="Picture Placeholder 22">
            <a:extLst>
              <a:ext uri="{FF2B5EF4-FFF2-40B4-BE49-F238E27FC236}">
                <a16:creationId xmlns:a16="http://schemas.microsoft.com/office/drawing/2014/main" id="{060504F7-2F69-FC38-B09C-5DCA35CD85A9}"/>
              </a:ext>
            </a:extLst>
          </p:cNvPr>
          <p:cNvSpPr>
            <a:spLocks noGrp="1"/>
          </p:cNvSpPr>
          <p:nvPr>
            <p:ph type="pic" sz="quarter" idx="28"/>
          </p:nvPr>
        </p:nvSpPr>
        <p:spPr>
          <a:xfrm>
            <a:off x="3433572"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0" name="Text Placeholder 26">
            <a:extLst>
              <a:ext uri="{FF2B5EF4-FFF2-40B4-BE49-F238E27FC236}">
                <a16:creationId xmlns:a16="http://schemas.microsoft.com/office/drawing/2014/main" id="{3843A45B-37B6-D773-B219-9EBAD5F19532}"/>
              </a:ext>
            </a:extLst>
          </p:cNvPr>
          <p:cNvSpPr>
            <a:spLocks noGrp="1"/>
          </p:cNvSpPr>
          <p:nvPr>
            <p:ph type="body" sz="quarter" idx="29"/>
          </p:nvPr>
        </p:nvSpPr>
        <p:spPr>
          <a:xfrm>
            <a:off x="3419856" y="5947269"/>
            <a:ext cx="2514600" cy="274320"/>
          </a:xfrm>
        </p:spPr>
        <p:txBody>
          <a:bodyPr/>
          <a:lstStyle>
            <a:lvl1pPr marL="0" indent="0" algn="ctr">
              <a:buNone/>
              <a:defRPr sz="1200"/>
            </a:lvl1pPr>
          </a:lstStyle>
          <a:p>
            <a:pPr lvl="0"/>
            <a:r>
              <a:rPr lang="en-US" noProof="0"/>
              <a:t>Click to edit Master text styles</a:t>
            </a:r>
          </a:p>
        </p:txBody>
      </p:sp>
      <p:sp>
        <p:nvSpPr>
          <p:cNvPr id="32" name="Text Placeholder 24">
            <a:extLst>
              <a:ext uri="{FF2B5EF4-FFF2-40B4-BE49-F238E27FC236}">
                <a16:creationId xmlns:a16="http://schemas.microsoft.com/office/drawing/2014/main" id="{D7F9FC21-D881-DB86-4C69-C07821DCF3A7}"/>
              </a:ext>
            </a:extLst>
          </p:cNvPr>
          <p:cNvSpPr>
            <a:spLocks noGrp="1"/>
          </p:cNvSpPr>
          <p:nvPr>
            <p:ph type="body" sz="quarter" idx="19"/>
          </p:nvPr>
        </p:nvSpPr>
        <p:spPr>
          <a:xfrm>
            <a:off x="6263640"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3" name="Picture Placeholder 22">
            <a:extLst>
              <a:ext uri="{FF2B5EF4-FFF2-40B4-BE49-F238E27FC236}">
                <a16:creationId xmlns:a16="http://schemas.microsoft.com/office/drawing/2014/main" id="{FE2E99DA-5661-F860-9E54-9C42590265FD}"/>
              </a:ext>
            </a:extLst>
          </p:cNvPr>
          <p:cNvSpPr>
            <a:spLocks noGrp="1"/>
          </p:cNvSpPr>
          <p:nvPr>
            <p:ph type="pic" sz="quarter" idx="20"/>
          </p:nvPr>
        </p:nvSpPr>
        <p:spPr>
          <a:xfrm>
            <a:off x="6277356"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4" name="Text Placeholder 26">
            <a:extLst>
              <a:ext uri="{FF2B5EF4-FFF2-40B4-BE49-F238E27FC236}">
                <a16:creationId xmlns:a16="http://schemas.microsoft.com/office/drawing/2014/main" id="{99F1332D-1A76-8252-3A4A-73B5BE80BDA8}"/>
              </a:ext>
            </a:extLst>
          </p:cNvPr>
          <p:cNvSpPr>
            <a:spLocks noGrp="1"/>
          </p:cNvSpPr>
          <p:nvPr>
            <p:ph type="body" sz="quarter" idx="21"/>
          </p:nvPr>
        </p:nvSpPr>
        <p:spPr>
          <a:xfrm>
            <a:off x="6263640" y="3584901"/>
            <a:ext cx="2514600" cy="274320"/>
          </a:xfrm>
        </p:spPr>
        <p:txBody>
          <a:bodyPr/>
          <a:lstStyle>
            <a:lvl1pPr marL="0" indent="0" algn="ctr">
              <a:buNone/>
              <a:defRPr sz="1200"/>
            </a:lvl1pPr>
          </a:lstStyle>
          <a:p>
            <a:pPr lvl="0"/>
            <a:r>
              <a:rPr lang="en-US" noProof="0"/>
              <a:t>Click to edit Master text styles</a:t>
            </a:r>
          </a:p>
        </p:txBody>
      </p:sp>
      <p:sp>
        <p:nvSpPr>
          <p:cNvPr id="51" name="Text Placeholder 24">
            <a:extLst>
              <a:ext uri="{FF2B5EF4-FFF2-40B4-BE49-F238E27FC236}">
                <a16:creationId xmlns:a16="http://schemas.microsoft.com/office/drawing/2014/main" id="{E5E9A104-54F0-5100-0B27-DBD2DF206786}"/>
              </a:ext>
            </a:extLst>
          </p:cNvPr>
          <p:cNvSpPr>
            <a:spLocks noGrp="1"/>
          </p:cNvSpPr>
          <p:nvPr>
            <p:ph type="body" sz="quarter" idx="30"/>
          </p:nvPr>
        </p:nvSpPr>
        <p:spPr>
          <a:xfrm>
            <a:off x="6263640"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2" name="Picture Placeholder 22">
            <a:extLst>
              <a:ext uri="{FF2B5EF4-FFF2-40B4-BE49-F238E27FC236}">
                <a16:creationId xmlns:a16="http://schemas.microsoft.com/office/drawing/2014/main" id="{23469072-7775-90E2-6C92-C6D03C1DACB0}"/>
              </a:ext>
            </a:extLst>
          </p:cNvPr>
          <p:cNvSpPr>
            <a:spLocks noGrp="1"/>
          </p:cNvSpPr>
          <p:nvPr>
            <p:ph type="pic" sz="quarter" idx="31"/>
          </p:nvPr>
        </p:nvSpPr>
        <p:spPr>
          <a:xfrm>
            <a:off x="6277356"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3" name="Text Placeholder 26">
            <a:extLst>
              <a:ext uri="{FF2B5EF4-FFF2-40B4-BE49-F238E27FC236}">
                <a16:creationId xmlns:a16="http://schemas.microsoft.com/office/drawing/2014/main" id="{BF06B9AA-555D-874C-1198-B3ED9EBC7140}"/>
              </a:ext>
            </a:extLst>
          </p:cNvPr>
          <p:cNvSpPr>
            <a:spLocks noGrp="1"/>
          </p:cNvSpPr>
          <p:nvPr>
            <p:ph type="body" sz="quarter" idx="32"/>
          </p:nvPr>
        </p:nvSpPr>
        <p:spPr>
          <a:xfrm>
            <a:off x="6263640" y="5947269"/>
            <a:ext cx="2514600" cy="274320"/>
          </a:xfrm>
        </p:spPr>
        <p:txBody>
          <a:bodyPr/>
          <a:lstStyle>
            <a:lvl1pPr marL="0" indent="0" algn="ctr">
              <a:buNone/>
              <a:defRPr sz="1200"/>
            </a:lvl1pPr>
          </a:lstStyle>
          <a:p>
            <a:pPr lvl="0"/>
            <a:r>
              <a:rPr lang="en-US" noProof="0"/>
              <a:t>Click to edit Master text styles</a:t>
            </a:r>
          </a:p>
        </p:txBody>
      </p:sp>
      <p:sp>
        <p:nvSpPr>
          <p:cNvPr id="35" name="Text Placeholder 24">
            <a:extLst>
              <a:ext uri="{FF2B5EF4-FFF2-40B4-BE49-F238E27FC236}">
                <a16:creationId xmlns:a16="http://schemas.microsoft.com/office/drawing/2014/main" id="{47253530-631C-01D6-E4D5-53EA91819AC5}"/>
              </a:ext>
            </a:extLst>
          </p:cNvPr>
          <p:cNvSpPr>
            <a:spLocks noGrp="1"/>
          </p:cNvSpPr>
          <p:nvPr>
            <p:ph type="body" sz="quarter" idx="22"/>
          </p:nvPr>
        </p:nvSpPr>
        <p:spPr>
          <a:xfrm>
            <a:off x="9107424"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6" name="Picture Placeholder 22">
            <a:extLst>
              <a:ext uri="{FF2B5EF4-FFF2-40B4-BE49-F238E27FC236}">
                <a16:creationId xmlns:a16="http://schemas.microsoft.com/office/drawing/2014/main" id="{2087F48D-BCD6-2370-DFEB-3DC855770580}"/>
              </a:ext>
            </a:extLst>
          </p:cNvPr>
          <p:cNvSpPr>
            <a:spLocks noGrp="1"/>
          </p:cNvSpPr>
          <p:nvPr>
            <p:ph type="pic" sz="quarter" idx="23"/>
          </p:nvPr>
        </p:nvSpPr>
        <p:spPr>
          <a:xfrm>
            <a:off x="9121140"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7" name="Text Placeholder 26">
            <a:extLst>
              <a:ext uri="{FF2B5EF4-FFF2-40B4-BE49-F238E27FC236}">
                <a16:creationId xmlns:a16="http://schemas.microsoft.com/office/drawing/2014/main" id="{2730E53E-4C0B-1C22-8754-2D69B55DF375}"/>
              </a:ext>
            </a:extLst>
          </p:cNvPr>
          <p:cNvSpPr>
            <a:spLocks noGrp="1"/>
          </p:cNvSpPr>
          <p:nvPr>
            <p:ph type="body" sz="quarter" idx="24"/>
          </p:nvPr>
        </p:nvSpPr>
        <p:spPr>
          <a:xfrm>
            <a:off x="9107424" y="3584901"/>
            <a:ext cx="2514600" cy="274320"/>
          </a:xfrm>
        </p:spPr>
        <p:txBody>
          <a:bodyPr/>
          <a:lstStyle>
            <a:lvl1pPr marL="0" indent="0" algn="ctr">
              <a:buNone/>
              <a:defRPr sz="1200"/>
            </a:lvl1pPr>
          </a:lstStyle>
          <a:p>
            <a:pPr lvl="0"/>
            <a:r>
              <a:rPr lang="en-US" noProof="0"/>
              <a:t>Click to edit Master text styles</a:t>
            </a:r>
          </a:p>
        </p:txBody>
      </p:sp>
      <p:sp>
        <p:nvSpPr>
          <p:cNvPr id="54" name="Text Placeholder 24">
            <a:extLst>
              <a:ext uri="{FF2B5EF4-FFF2-40B4-BE49-F238E27FC236}">
                <a16:creationId xmlns:a16="http://schemas.microsoft.com/office/drawing/2014/main" id="{9690986C-4F11-A46D-923C-CCC08AB6CB76}"/>
              </a:ext>
            </a:extLst>
          </p:cNvPr>
          <p:cNvSpPr>
            <a:spLocks noGrp="1"/>
          </p:cNvSpPr>
          <p:nvPr>
            <p:ph type="body" sz="quarter" idx="33"/>
          </p:nvPr>
        </p:nvSpPr>
        <p:spPr>
          <a:xfrm>
            <a:off x="9107424"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5" name="Picture Placeholder 22">
            <a:extLst>
              <a:ext uri="{FF2B5EF4-FFF2-40B4-BE49-F238E27FC236}">
                <a16:creationId xmlns:a16="http://schemas.microsoft.com/office/drawing/2014/main" id="{A4293B55-9185-9732-2F46-4B62C7F1F21E}"/>
              </a:ext>
            </a:extLst>
          </p:cNvPr>
          <p:cNvSpPr>
            <a:spLocks noGrp="1"/>
          </p:cNvSpPr>
          <p:nvPr>
            <p:ph type="pic" sz="quarter" idx="34"/>
          </p:nvPr>
        </p:nvSpPr>
        <p:spPr>
          <a:xfrm>
            <a:off x="9121140"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6" name="Text Placeholder 26">
            <a:extLst>
              <a:ext uri="{FF2B5EF4-FFF2-40B4-BE49-F238E27FC236}">
                <a16:creationId xmlns:a16="http://schemas.microsoft.com/office/drawing/2014/main" id="{B8529D99-B7B2-6411-E928-9FA204E3842A}"/>
              </a:ext>
            </a:extLst>
          </p:cNvPr>
          <p:cNvSpPr>
            <a:spLocks noGrp="1"/>
          </p:cNvSpPr>
          <p:nvPr>
            <p:ph type="body" sz="quarter" idx="35"/>
          </p:nvPr>
        </p:nvSpPr>
        <p:spPr>
          <a:xfrm>
            <a:off x="9107424" y="5947269"/>
            <a:ext cx="2514600" cy="274320"/>
          </a:xfrm>
        </p:spPr>
        <p:txBody>
          <a:bodyPr/>
          <a:lstStyle>
            <a:lvl1pPr marL="0" indent="0" algn="ctr">
              <a:buNone/>
              <a:defRPr sz="1200"/>
            </a:lvl1pPr>
          </a:lstStyle>
          <a:p>
            <a:pPr lvl="0"/>
            <a:r>
              <a:rPr lang="en-US" noProof="0"/>
              <a:t>Click to edit Master text styles</a:t>
            </a:r>
          </a:p>
        </p:txBody>
      </p:sp>
    </p:spTree>
    <p:extLst>
      <p:ext uri="{BB962C8B-B14F-4D97-AF65-F5344CB8AC3E}">
        <p14:creationId xmlns:p14="http://schemas.microsoft.com/office/powerpoint/2010/main" val="584346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EB71-EE42-930D-4E54-FA0F44BD2D36}"/>
              </a:ext>
            </a:extLst>
          </p:cNvPr>
          <p:cNvSpPr>
            <a:spLocks noGrp="1"/>
          </p:cNvSpPr>
          <p:nvPr>
            <p:ph type="title"/>
          </p:nvPr>
        </p:nvSpPr>
        <p:spPr>
          <a:xfrm>
            <a:off x="731520" y="1947672"/>
            <a:ext cx="3209544" cy="2862072"/>
          </a:xfrm>
        </p:spPr>
        <p:txBody>
          <a:bodyPr anchor="ctr"/>
          <a:lstStyle>
            <a:lvl1pPr algn="l">
              <a:defRPr/>
            </a:lvl1pPr>
          </a:lstStyle>
          <a:p>
            <a:r>
              <a:rPr lang="en-US" noProof="0"/>
              <a:t>Click to edit Master title style</a:t>
            </a:r>
          </a:p>
        </p:txBody>
      </p:sp>
      <p:sp>
        <p:nvSpPr>
          <p:cNvPr id="7" name="Google Shape;1247;p56">
            <a:extLst>
              <a:ext uri="{FF2B5EF4-FFF2-40B4-BE49-F238E27FC236}">
                <a16:creationId xmlns:a16="http://schemas.microsoft.com/office/drawing/2014/main" id="{1A52F175-2E39-E9BE-B4DF-67098DB248AA}"/>
              </a:ext>
            </a:extLst>
          </p:cNvPr>
          <p:cNvSpPr/>
          <p:nvPr userDrawn="1"/>
        </p:nvSpPr>
        <p:spPr>
          <a:xfrm>
            <a:off x="5607119" y="34704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accent2"/>
              </a:solidFill>
              <a:latin typeface="+mj-lt"/>
              <a:ea typeface="Karla"/>
              <a:cs typeface="Karla"/>
              <a:sym typeface="Karla"/>
            </a:endParaRPr>
          </a:p>
        </p:txBody>
      </p:sp>
      <p:sp>
        <p:nvSpPr>
          <p:cNvPr id="9" name="Google Shape;1264;p56">
            <a:extLst>
              <a:ext uri="{FF2B5EF4-FFF2-40B4-BE49-F238E27FC236}">
                <a16:creationId xmlns:a16="http://schemas.microsoft.com/office/drawing/2014/main" id="{CE3B3000-733D-1995-D39A-E659E5A429CC}"/>
              </a:ext>
            </a:extLst>
          </p:cNvPr>
          <p:cNvSpPr/>
          <p:nvPr userDrawn="1"/>
        </p:nvSpPr>
        <p:spPr>
          <a:xfrm>
            <a:off x="5607119" y="1623673"/>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1" name="Google Shape;1278;p56">
            <a:extLst>
              <a:ext uri="{FF2B5EF4-FFF2-40B4-BE49-F238E27FC236}">
                <a16:creationId xmlns:a16="http://schemas.microsoft.com/office/drawing/2014/main" id="{F1BC0AB2-17DA-D97E-3052-DA48D80F7428}"/>
              </a:ext>
            </a:extLst>
          </p:cNvPr>
          <p:cNvSpPr/>
          <p:nvPr userDrawn="1"/>
        </p:nvSpPr>
        <p:spPr>
          <a:xfrm>
            <a:off x="5607119" y="292595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3" name="Google Shape;1278;p56">
            <a:extLst>
              <a:ext uri="{FF2B5EF4-FFF2-40B4-BE49-F238E27FC236}">
                <a16:creationId xmlns:a16="http://schemas.microsoft.com/office/drawing/2014/main" id="{C860490F-E3DB-3E9F-0AC6-F04949DC59C3}"/>
              </a:ext>
            </a:extLst>
          </p:cNvPr>
          <p:cNvSpPr/>
          <p:nvPr userDrawn="1"/>
        </p:nvSpPr>
        <p:spPr>
          <a:xfrm>
            <a:off x="5607120" y="422303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5" name="Google Shape;1278;p56">
            <a:extLst>
              <a:ext uri="{FF2B5EF4-FFF2-40B4-BE49-F238E27FC236}">
                <a16:creationId xmlns:a16="http://schemas.microsoft.com/office/drawing/2014/main" id="{522E5778-EA03-EFC4-08AA-ECB1C07ED56E}"/>
              </a:ext>
            </a:extLst>
          </p:cNvPr>
          <p:cNvSpPr/>
          <p:nvPr userDrawn="1"/>
        </p:nvSpPr>
        <p:spPr>
          <a:xfrm>
            <a:off x="5607120" y="5519473"/>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7" name="Google Shape;1268;p56">
            <a:extLst>
              <a:ext uri="{FF2B5EF4-FFF2-40B4-BE49-F238E27FC236}">
                <a16:creationId xmlns:a16="http://schemas.microsoft.com/office/drawing/2014/main" id="{EEA0BE49-92E1-A1A3-40E0-DDAA5511F637}"/>
              </a:ext>
            </a:extLst>
          </p:cNvPr>
          <p:cNvSpPr/>
          <p:nvPr userDrawn="1"/>
        </p:nvSpPr>
        <p:spPr>
          <a:xfrm>
            <a:off x="4348745" y="1637743"/>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9" name="Google Shape;1282;p56">
            <a:extLst>
              <a:ext uri="{FF2B5EF4-FFF2-40B4-BE49-F238E27FC236}">
                <a16:creationId xmlns:a16="http://schemas.microsoft.com/office/drawing/2014/main" id="{DF15F1EC-1D2B-FF49-7785-26BC7083A07C}"/>
              </a:ext>
            </a:extLst>
          </p:cNvPr>
          <p:cNvSpPr/>
          <p:nvPr userDrawn="1"/>
        </p:nvSpPr>
        <p:spPr>
          <a:xfrm>
            <a:off x="4348745" y="2927249"/>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Google Shape;1282;p56">
            <a:extLst>
              <a:ext uri="{FF2B5EF4-FFF2-40B4-BE49-F238E27FC236}">
                <a16:creationId xmlns:a16="http://schemas.microsoft.com/office/drawing/2014/main" id="{BE3FDD69-3D60-CF6B-97A3-7B2C1AE3100A}"/>
              </a:ext>
            </a:extLst>
          </p:cNvPr>
          <p:cNvSpPr/>
          <p:nvPr userDrawn="1"/>
        </p:nvSpPr>
        <p:spPr>
          <a:xfrm>
            <a:off x="4348745" y="4277006"/>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3" name="Google Shape;1282;p56">
            <a:extLst>
              <a:ext uri="{FF2B5EF4-FFF2-40B4-BE49-F238E27FC236}">
                <a16:creationId xmlns:a16="http://schemas.microsoft.com/office/drawing/2014/main" id="{E3BB1E5B-DA10-B332-D4B8-D551C3053C53}"/>
              </a:ext>
            </a:extLst>
          </p:cNvPr>
          <p:cNvSpPr/>
          <p:nvPr userDrawn="1"/>
        </p:nvSpPr>
        <p:spPr>
          <a:xfrm>
            <a:off x="4348745" y="5568541"/>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5" name="Google Shape;1251;p56">
            <a:extLst>
              <a:ext uri="{FF2B5EF4-FFF2-40B4-BE49-F238E27FC236}">
                <a16:creationId xmlns:a16="http://schemas.microsoft.com/office/drawing/2014/main" id="{8D887B7F-9EBA-E7B8-64CE-5EAB1DF08E19}"/>
              </a:ext>
            </a:extLst>
          </p:cNvPr>
          <p:cNvSpPr/>
          <p:nvPr userDrawn="1"/>
        </p:nvSpPr>
        <p:spPr>
          <a:xfrm>
            <a:off x="4348745" y="361116"/>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7" name="Google Shape;1248;p56">
            <a:extLst>
              <a:ext uri="{FF2B5EF4-FFF2-40B4-BE49-F238E27FC236}">
                <a16:creationId xmlns:a16="http://schemas.microsoft.com/office/drawing/2014/main" id="{5AC86C31-7E67-B4EC-1AE0-291ED77F2214}"/>
              </a:ext>
            </a:extLst>
          </p:cNvPr>
          <p:cNvSpPr/>
          <p:nvPr userDrawn="1"/>
        </p:nvSpPr>
        <p:spPr>
          <a:xfrm>
            <a:off x="5512393" y="241430"/>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29" name="Google Shape;1265;p56">
            <a:extLst>
              <a:ext uri="{FF2B5EF4-FFF2-40B4-BE49-F238E27FC236}">
                <a16:creationId xmlns:a16="http://schemas.microsoft.com/office/drawing/2014/main" id="{A7BF8E2B-5184-B584-D484-7D82C9DA6C41}"/>
              </a:ext>
            </a:extLst>
          </p:cNvPr>
          <p:cNvSpPr/>
          <p:nvPr userDrawn="1"/>
        </p:nvSpPr>
        <p:spPr>
          <a:xfrm>
            <a:off x="5512393" y="1518057"/>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1" name="Google Shape;1279;p56">
            <a:extLst>
              <a:ext uri="{FF2B5EF4-FFF2-40B4-BE49-F238E27FC236}">
                <a16:creationId xmlns:a16="http://schemas.microsoft.com/office/drawing/2014/main" id="{9E808B73-94D7-57E7-3837-3DA718162E5B}"/>
              </a:ext>
            </a:extLst>
          </p:cNvPr>
          <p:cNvSpPr/>
          <p:nvPr userDrawn="1"/>
        </p:nvSpPr>
        <p:spPr>
          <a:xfrm>
            <a:off x="5512393" y="2807563"/>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3" name="Google Shape;1279;p56">
            <a:extLst>
              <a:ext uri="{FF2B5EF4-FFF2-40B4-BE49-F238E27FC236}">
                <a16:creationId xmlns:a16="http://schemas.microsoft.com/office/drawing/2014/main" id="{F340E0DF-98FD-EA55-7B4B-8E58FC5CFCDA}"/>
              </a:ext>
            </a:extLst>
          </p:cNvPr>
          <p:cNvSpPr/>
          <p:nvPr userDrawn="1"/>
        </p:nvSpPr>
        <p:spPr>
          <a:xfrm>
            <a:off x="5512394" y="4117420"/>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5" name="Google Shape;1279;p56">
            <a:extLst>
              <a:ext uri="{FF2B5EF4-FFF2-40B4-BE49-F238E27FC236}">
                <a16:creationId xmlns:a16="http://schemas.microsoft.com/office/drawing/2014/main" id="{1F52D7F5-AD34-C5B1-EEA2-F711AD3A8C3F}"/>
              </a:ext>
            </a:extLst>
          </p:cNvPr>
          <p:cNvSpPr/>
          <p:nvPr userDrawn="1"/>
        </p:nvSpPr>
        <p:spPr>
          <a:xfrm>
            <a:off x="5512394" y="5413857"/>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7" name="Google Shape;1251;p56">
            <a:extLst>
              <a:ext uri="{FF2B5EF4-FFF2-40B4-BE49-F238E27FC236}">
                <a16:creationId xmlns:a16="http://schemas.microsoft.com/office/drawing/2014/main" id="{A4889AFC-C17E-6AF6-25D9-F977ACD04A9D}"/>
              </a:ext>
            </a:extLst>
          </p:cNvPr>
          <p:cNvSpPr/>
          <p:nvPr userDrawn="1"/>
        </p:nvSpPr>
        <p:spPr>
          <a:xfrm>
            <a:off x="4290632" y="303003"/>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39" name="Google Shape;1268;p56">
            <a:extLst>
              <a:ext uri="{FF2B5EF4-FFF2-40B4-BE49-F238E27FC236}">
                <a16:creationId xmlns:a16="http://schemas.microsoft.com/office/drawing/2014/main" id="{5E0F6889-9671-EA56-B88B-DBA6C149062C}"/>
              </a:ext>
            </a:extLst>
          </p:cNvPr>
          <p:cNvSpPr/>
          <p:nvPr userDrawn="1"/>
        </p:nvSpPr>
        <p:spPr>
          <a:xfrm>
            <a:off x="4290632" y="1579630"/>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1" name="Google Shape;1282;p56">
            <a:extLst>
              <a:ext uri="{FF2B5EF4-FFF2-40B4-BE49-F238E27FC236}">
                <a16:creationId xmlns:a16="http://schemas.microsoft.com/office/drawing/2014/main" id="{44CB8F8B-1D14-EA9D-117E-79BB0DB776E9}"/>
              </a:ext>
            </a:extLst>
          </p:cNvPr>
          <p:cNvSpPr/>
          <p:nvPr userDrawn="1"/>
        </p:nvSpPr>
        <p:spPr>
          <a:xfrm>
            <a:off x="4290632" y="2869136"/>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3" name="Google Shape;1282;p56">
            <a:extLst>
              <a:ext uri="{FF2B5EF4-FFF2-40B4-BE49-F238E27FC236}">
                <a16:creationId xmlns:a16="http://schemas.microsoft.com/office/drawing/2014/main" id="{9D8D9DEA-F6DA-EFDC-5DDF-946728969392}"/>
              </a:ext>
            </a:extLst>
          </p:cNvPr>
          <p:cNvSpPr/>
          <p:nvPr userDrawn="1"/>
        </p:nvSpPr>
        <p:spPr>
          <a:xfrm>
            <a:off x="4290632" y="4217824"/>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5" name="Google Shape;1282;p56">
            <a:extLst>
              <a:ext uri="{FF2B5EF4-FFF2-40B4-BE49-F238E27FC236}">
                <a16:creationId xmlns:a16="http://schemas.microsoft.com/office/drawing/2014/main" id="{5B83F600-A2A8-FC3E-235C-F63589027CEC}"/>
              </a:ext>
            </a:extLst>
          </p:cNvPr>
          <p:cNvSpPr/>
          <p:nvPr userDrawn="1"/>
        </p:nvSpPr>
        <p:spPr>
          <a:xfrm>
            <a:off x="4290632" y="5510428"/>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7" name="Picture Placeholder 46">
            <a:extLst>
              <a:ext uri="{FF2B5EF4-FFF2-40B4-BE49-F238E27FC236}">
                <a16:creationId xmlns:a16="http://schemas.microsoft.com/office/drawing/2014/main" id="{3B37AA0A-CC3F-643E-4CA3-94EE9D0B955A}"/>
              </a:ext>
            </a:extLst>
          </p:cNvPr>
          <p:cNvSpPr>
            <a:spLocks noGrp="1"/>
          </p:cNvSpPr>
          <p:nvPr>
            <p:ph type="pic" sz="quarter" idx="10"/>
          </p:nvPr>
        </p:nvSpPr>
        <p:spPr>
          <a:xfrm>
            <a:off x="4455524" y="467895"/>
            <a:ext cx="640080" cy="640080"/>
          </a:xfrm>
        </p:spPr>
        <p:txBody>
          <a:bodyPr anchor="ctr"/>
          <a:lstStyle>
            <a:lvl1pPr marL="0" indent="0" algn="ctr">
              <a:buNone/>
              <a:defRPr sz="900"/>
            </a:lvl1pPr>
          </a:lstStyle>
          <a:p>
            <a:r>
              <a:rPr lang="en-US" noProof="0"/>
              <a:t>Click icon to add picture</a:t>
            </a:r>
          </a:p>
        </p:txBody>
      </p:sp>
      <p:sp>
        <p:nvSpPr>
          <p:cNvPr id="53" name="Text Placeholder 52">
            <a:extLst>
              <a:ext uri="{FF2B5EF4-FFF2-40B4-BE49-F238E27FC236}">
                <a16:creationId xmlns:a16="http://schemas.microsoft.com/office/drawing/2014/main" id="{04148F56-845C-40C8-5EFE-44B32FB55764}"/>
              </a:ext>
            </a:extLst>
          </p:cNvPr>
          <p:cNvSpPr>
            <a:spLocks noGrp="1"/>
          </p:cNvSpPr>
          <p:nvPr>
            <p:ph type="body" sz="quarter" idx="15"/>
          </p:nvPr>
        </p:nvSpPr>
        <p:spPr>
          <a:xfrm>
            <a:off x="5769864" y="457200"/>
            <a:ext cx="3840480" cy="338328"/>
          </a:xfrm>
        </p:spPr>
        <p:txBody>
          <a:bodyPr/>
          <a:lstStyle>
            <a:lvl1pPr marL="0" indent="0">
              <a:buNone/>
              <a:defRPr sz="2000">
                <a:latin typeface="+mj-lt"/>
              </a:defRPr>
            </a:lvl1pPr>
          </a:lstStyle>
          <a:p>
            <a:pPr lvl="0"/>
            <a:r>
              <a:rPr lang="en-US" noProof="0"/>
              <a:t>Click to edit Master text styles</a:t>
            </a:r>
          </a:p>
        </p:txBody>
      </p:sp>
      <p:sp>
        <p:nvSpPr>
          <p:cNvPr id="58" name="Text Placeholder 52">
            <a:extLst>
              <a:ext uri="{FF2B5EF4-FFF2-40B4-BE49-F238E27FC236}">
                <a16:creationId xmlns:a16="http://schemas.microsoft.com/office/drawing/2014/main" id="{6FAEB77B-C9AE-5EC8-3043-2C6C91015EF2}"/>
              </a:ext>
            </a:extLst>
          </p:cNvPr>
          <p:cNvSpPr>
            <a:spLocks noGrp="1"/>
          </p:cNvSpPr>
          <p:nvPr>
            <p:ph type="body" sz="quarter" idx="20"/>
          </p:nvPr>
        </p:nvSpPr>
        <p:spPr>
          <a:xfrm>
            <a:off x="5769864" y="780642"/>
            <a:ext cx="5029200" cy="338328"/>
          </a:xfrm>
        </p:spPr>
        <p:txBody>
          <a:bodyPr/>
          <a:lstStyle>
            <a:lvl1pPr marL="0" indent="0">
              <a:buNone/>
              <a:defRPr sz="1600">
                <a:latin typeface="+mn-lt"/>
              </a:defRPr>
            </a:lvl1pPr>
          </a:lstStyle>
          <a:p>
            <a:pPr lvl="0"/>
            <a:r>
              <a:rPr lang="en-US" noProof="0"/>
              <a:t>Click to edit Master text styles</a:t>
            </a:r>
          </a:p>
        </p:txBody>
      </p:sp>
      <p:sp>
        <p:nvSpPr>
          <p:cNvPr id="48" name="Picture Placeholder 46">
            <a:extLst>
              <a:ext uri="{FF2B5EF4-FFF2-40B4-BE49-F238E27FC236}">
                <a16:creationId xmlns:a16="http://schemas.microsoft.com/office/drawing/2014/main" id="{EA6CA3D6-A486-C220-D150-162068803F01}"/>
              </a:ext>
            </a:extLst>
          </p:cNvPr>
          <p:cNvSpPr>
            <a:spLocks noGrp="1"/>
          </p:cNvSpPr>
          <p:nvPr>
            <p:ph type="pic" sz="quarter" idx="11"/>
          </p:nvPr>
        </p:nvSpPr>
        <p:spPr>
          <a:xfrm>
            <a:off x="4455524" y="1744522"/>
            <a:ext cx="640080" cy="640080"/>
          </a:xfrm>
        </p:spPr>
        <p:txBody>
          <a:bodyPr anchor="ctr"/>
          <a:lstStyle>
            <a:lvl1pPr marL="0" indent="0" algn="ctr">
              <a:buNone/>
              <a:defRPr sz="900"/>
            </a:lvl1pPr>
          </a:lstStyle>
          <a:p>
            <a:r>
              <a:rPr lang="en-US" noProof="0"/>
              <a:t>Click icon to add picture</a:t>
            </a:r>
          </a:p>
        </p:txBody>
      </p:sp>
      <p:sp>
        <p:nvSpPr>
          <p:cNvPr id="54" name="Text Placeholder 52">
            <a:extLst>
              <a:ext uri="{FF2B5EF4-FFF2-40B4-BE49-F238E27FC236}">
                <a16:creationId xmlns:a16="http://schemas.microsoft.com/office/drawing/2014/main" id="{B70CC111-C404-5983-7E1A-758C72DA2151}"/>
              </a:ext>
            </a:extLst>
          </p:cNvPr>
          <p:cNvSpPr>
            <a:spLocks noGrp="1"/>
          </p:cNvSpPr>
          <p:nvPr>
            <p:ph type="body" sz="quarter" idx="16"/>
          </p:nvPr>
        </p:nvSpPr>
        <p:spPr>
          <a:xfrm>
            <a:off x="5769864" y="1746504"/>
            <a:ext cx="3840480" cy="338328"/>
          </a:xfrm>
        </p:spPr>
        <p:txBody>
          <a:bodyPr/>
          <a:lstStyle>
            <a:lvl1pPr marL="0" indent="0">
              <a:buNone/>
              <a:defRPr sz="2000">
                <a:latin typeface="+mj-lt"/>
              </a:defRPr>
            </a:lvl1pPr>
          </a:lstStyle>
          <a:p>
            <a:pPr lvl="0"/>
            <a:r>
              <a:rPr lang="en-US" noProof="0"/>
              <a:t>Click to edit Master text styles</a:t>
            </a:r>
          </a:p>
        </p:txBody>
      </p:sp>
      <p:sp>
        <p:nvSpPr>
          <p:cNvPr id="59" name="Text Placeholder 52">
            <a:extLst>
              <a:ext uri="{FF2B5EF4-FFF2-40B4-BE49-F238E27FC236}">
                <a16:creationId xmlns:a16="http://schemas.microsoft.com/office/drawing/2014/main" id="{0FACAEC0-F5EF-8921-74B5-2C775EC42E63}"/>
              </a:ext>
            </a:extLst>
          </p:cNvPr>
          <p:cNvSpPr>
            <a:spLocks noGrp="1"/>
          </p:cNvSpPr>
          <p:nvPr>
            <p:ph type="body" sz="quarter" idx="21"/>
          </p:nvPr>
        </p:nvSpPr>
        <p:spPr>
          <a:xfrm>
            <a:off x="5769864" y="2069946"/>
            <a:ext cx="5029200" cy="338328"/>
          </a:xfrm>
        </p:spPr>
        <p:txBody>
          <a:bodyPr/>
          <a:lstStyle>
            <a:lvl1pPr marL="0" indent="0">
              <a:buNone/>
              <a:defRPr sz="1600">
                <a:latin typeface="+mn-lt"/>
              </a:defRPr>
            </a:lvl1pPr>
          </a:lstStyle>
          <a:p>
            <a:pPr lvl="0"/>
            <a:r>
              <a:rPr lang="en-US" noProof="0"/>
              <a:t>Click to edit Master text styles</a:t>
            </a:r>
          </a:p>
        </p:txBody>
      </p:sp>
      <p:sp>
        <p:nvSpPr>
          <p:cNvPr id="49" name="Picture Placeholder 46">
            <a:extLst>
              <a:ext uri="{FF2B5EF4-FFF2-40B4-BE49-F238E27FC236}">
                <a16:creationId xmlns:a16="http://schemas.microsoft.com/office/drawing/2014/main" id="{D85BED76-EF8A-3369-FA46-11513F2D2231}"/>
              </a:ext>
            </a:extLst>
          </p:cNvPr>
          <p:cNvSpPr>
            <a:spLocks noGrp="1"/>
          </p:cNvSpPr>
          <p:nvPr>
            <p:ph type="pic" sz="quarter" idx="12"/>
          </p:nvPr>
        </p:nvSpPr>
        <p:spPr>
          <a:xfrm>
            <a:off x="4455524" y="3034028"/>
            <a:ext cx="640080" cy="640080"/>
          </a:xfrm>
        </p:spPr>
        <p:txBody>
          <a:bodyPr anchor="ctr"/>
          <a:lstStyle>
            <a:lvl1pPr marL="0" indent="0" algn="ctr">
              <a:buNone/>
              <a:defRPr sz="900"/>
            </a:lvl1pPr>
          </a:lstStyle>
          <a:p>
            <a:r>
              <a:rPr lang="en-US" noProof="0"/>
              <a:t>Click icon to add picture</a:t>
            </a:r>
          </a:p>
        </p:txBody>
      </p:sp>
      <p:sp>
        <p:nvSpPr>
          <p:cNvPr id="55" name="Text Placeholder 52">
            <a:extLst>
              <a:ext uri="{FF2B5EF4-FFF2-40B4-BE49-F238E27FC236}">
                <a16:creationId xmlns:a16="http://schemas.microsoft.com/office/drawing/2014/main" id="{3A752FC9-DE9C-9701-E24E-6F1AC075B16E}"/>
              </a:ext>
            </a:extLst>
          </p:cNvPr>
          <p:cNvSpPr>
            <a:spLocks noGrp="1"/>
          </p:cNvSpPr>
          <p:nvPr>
            <p:ph type="body" sz="quarter" idx="17"/>
          </p:nvPr>
        </p:nvSpPr>
        <p:spPr>
          <a:xfrm>
            <a:off x="5769864" y="3035808"/>
            <a:ext cx="3840480" cy="338328"/>
          </a:xfrm>
        </p:spPr>
        <p:txBody>
          <a:bodyPr/>
          <a:lstStyle>
            <a:lvl1pPr marL="0" indent="0">
              <a:buNone/>
              <a:defRPr sz="2000">
                <a:latin typeface="+mj-lt"/>
              </a:defRPr>
            </a:lvl1pPr>
          </a:lstStyle>
          <a:p>
            <a:pPr lvl="0"/>
            <a:r>
              <a:rPr lang="en-US" noProof="0"/>
              <a:t>Click to edit Master text styles</a:t>
            </a:r>
          </a:p>
        </p:txBody>
      </p:sp>
      <p:sp>
        <p:nvSpPr>
          <p:cNvPr id="60" name="Text Placeholder 52">
            <a:extLst>
              <a:ext uri="{FF2B5EF4-FFF2-40B4-BE49-F238E27FC236}">
                <a16:creationId xmlns:a16="http://schemas.microsoft.com/office/drawing/2014/main" id="{5CA64FAC-BAC1-519A-1252-ED8A726B6313}"/>
              </a:ext>
            </a:extLst>
          </p:cNvPr>
          <p:cNvSpPr>
            <a:spLocks noGrp="1"/>
          </p:cNvSpPr>
          <p:nvPr>
            <p:ph type="body" sz="quarter" idx="22"/>
          </p:nvPr>
        </p:nvSpPr>
        <p:spPr>
          <a:xfrm>
            <a:off x="5769864" y="3359250"/>
            <a:ext cx="5029200" cy="338328"/>
          </a:xfrm>
        </p:spPr>
        <p:txBody>
          <a:bodyPr/>
          <a:lstStyle>
            <a:lvl1pPr marL="0" indent="0">
              <a:buNone/>
              <a:defRPr sz="1600">
                <a:latin typeface="+mn-lt"/>
              </a:defRPr>
            </a:lvl1pPr>
          </a:lstStyle>
          <a:p>
            <a:pPr lvl="0"/>
            <a:r>
              <a:rPr lang="en-US" noProof="0"/>
              <a:t>Click to edit Master text styles</a:t>
            </a:r>
          </a:p>
        </p:txBody>
      </p:sp>
      <p:sp>
        <p:nvSpPr>
          <p:cNvPr id="50" name="Picture Placeholder 46">
            <a:extLst>
              <a:ext uri="{FF2B5EF4-FFF2-40B4-BE49-F238E27FC236}">
                <a16:creationId xmlns:a16="http://schemas.microsoft.com/office/drawing/2014/main" id="{5FF1804E-BBAF-5060-07A3-705BCCF0D7C5}"/>
              </a:ext>
            </a:extLst>
          </p:cNvPr>
          <p:cNvSpPr>
            <a:spLocks noGrp="1"/>
          </p:cNvSpPr>
          <p:nvPr>
            <p:ph type="pic" sz="quarter" idx="13"/>
          </p:nvPr>
        </p:nvSpPr>
        <p:spPr>
          <a:xfrm>
            <a:off x="4455524" y="4382716"/>
            <a:ext cx="640080" cy="640080"/>
          </a:xfrm>
        </p:spPr>
        <p:txBody>
          <a:bodyPr anchor="ctr"/>
          <a:lstStyle>
            <a:lvl1pPr marL="0" indent="0" algn="ctr">
              <a:buNone/>
              <a:defRPr sz="900"/>
            </a:lvl1pPr>
          </a:lstStyle>
          <a:p>
            <a:r>
              <a:rPr lang="en-US" noProof="0"/>
              <a:t>Click icon to add picture</a:t>
            </a:r>
          </a:p>
        </p:txBody>
      </p:sp>
      <p:sp>
        <p:nvSpPr>
          <p:cNvPr id="56" name="Text Placeholder 52">
            <a:extLst>
              <a:ext uri="{FF2B5EF4-FFF2-40B4-BE49-F238E27FC236}">
                <a16:creationId xmlns:a16="http://schemas.microsoft.com/office/drawing/2014/main" id="{D03AC44E-421F-94EE-DC26-D4F6FB1D5444}"/>
              </a:ext>
            </a:extLst>
          </p:cNvPr>
          <p:cNvSpPr>
            <a:spLocks noGrp="1"/>
          </p:cNvSpPr>
          <p:nvPr>
            <p:ph type="body" sz="quarter" idx="18"/>
          </p:nvPr>
        </p:nvSpPr>
        <p:spPr>
          <a:xfrm>
            <a:off x="5769864" y="4325112"/>
            <a:ext cx="3840480" cy="338328"/>
          </a:xfrm>
        </p:spPr>
        <p:txBody>
          <a:bodyPr/>
          <a:lstStyle>
            <a:lvl1pPr marL="0" indent="0">
              <a:buNone/>
              <a:defRPr sz="2000">
                <a:latin typeface="+mj-lt"/>
              </a:defRPr>
            </a:lvl1pPr>
          </a:lstStyle>
          <a:p>
            <a:pPr lvl="0"/>
            <a:r>
              <a:rPr lang="en-US" noProof="0"/>
              <a:t>Click to edit Master text styles</a:t>
            </a:r>
          </a:p>
        </p:txBody>
      </p:sp>
      <p:sp>
        <p:nvSpPr>
          <p:cNvPr id="61" name="Text Placeholder 52">
            <a:extLst>
              <a:ext uri="{FF2B5EF4-FFF2-40B4-BE49-F238E27FC236}">
                <a16:creationId xmlns:a16="http://schemas.microsoft.com/office/drawing/2014/main" id="{4806989D-2A9A-5590-1EF7-9BF0E1F4C43D}"/>
              </a:ext>
            </a:extLst>
          </p:cNvPr>
          <p:cNvSpPr>
            <a:spLocks noGrp="1"/>
          </p:cNvSpPr>
          <p:nvPr>
            <p:ph type="body" sz="quarter" idx="23"/>
          </p:nvPr>
        </p:nvSpPr>
        <p:spPr>
          <a:xfrm>
            <a:off x="5769864" y="4648554"/>
            <a:ext cx="5029200" cy="338328"/>
          </a:xfrm>
        </p:spPr>
        <p:txBody>
          <a:bodyPr/>
          <a:lstStyle>
            <a:lvl1pPr marL="0" indent="0">
              <a:buNone/>
              <a:defRPr sz="1600">
                <a:latin typeface="+mn-lt"/>
              </a:defRPr>
            </a:lvl1pPr>
          </a:lstStyle>
          <a:p>
            <a:pPr lvl="0"/>
            <a:r>
              <a:rPr lang="en-US" noProof="0"/>
              <a:t>Click to edit Master text styles</a:t>
            </a:r>
          </a:p>
        </p:txBody>
      </p:sp>
      <p:sp>
        <p:nvSpPr>
          <p:cNvPr id="51" name="Picture Placeholder 46">
            <a:extLst>
              <a:ext uri="{FF2B5EF4-FFF2-40B4-BE49-F238E27FC236}">
                <a16:creationId xmlns:a16="http://schemas.microsoft.com/office/drawing/2014/main" id="{C28AAD1A-4269-0A5C-7418-7DFC69060C90}"/>
              </a:ext>
            </a:extLst>
          </p:cNvPr>
          <p:cNvSpPr>
            <a:spLocks noGrp="1"/>
          </p:cNvSpPr>
          <p:nvPr>
            <p:ph type="pic" sz="quarter" idx="14"/>
          </p:nvPr>
        </p:nvSpPr>
        <p:spPr>
          <a:xfrm>
            <a:off x="4455524" y="5675320"/>
            <a:ext cx="640080" cy="640080"/>
          </a:xfrm>
        </p:spPr>
        <p:txBody>
          <a:bodyPr anchor="ctr"/>
          <a:lstStyle>
            <a:lvl1pPr marL="0" indent="0" algn="ctr">
              <a:buNone/>
              <a:defRPr sz="900"/>
            </a:lvl1pPr>
          </a:lstStyle>
          <a:p>
            <a:r>
              <a:rPr lang="en-US" noProof="0"/>
              <a:t>Click icon to add picture</a:t>
            </a:r>
          </a:p>
        </p:txBody>
      </p:sp>
      <p:sp>
        <p:nvSpPr>
          <p:cNvPr id="57" name="Text Placeholder 52">
            <a:extLst>
              <a:ext uri="{FF2B5EF4-FFF2-40B4-BE49-F238E27FC236}">
                <a16:creationId xmlns:a16="http://schemas.microsoft.com/office/drawing/2014/main" id="{650C0EB3-5783-DC1F-09A3-02DFAA316429}"/>
              </a:ext>
            </a:extLst>
          </p:cNvPr>
          <p:cNvSpPr>
            <a:spLocks noGrp="1"/>
          </p:cNvSpPr>
          <p:nvPr>
            <p:ph type="body" sz="quarter" idx="19"/>
          </p:nvPr>
        </p:nvSpPr>
        <p:spPr>
          <a:xfrm>
            <a:off x="5769864" y="5614416"/>
            <a:ext cx="3840480" cy="338328"/>
          </a:xfrm>
        </p:spPr>
        <p:txBody>
          <a:bodyPr/>
          <a:lstStyle>
            <a:lvl1pPr marL="0" indent="0">
              <a:buNone/>
              <a:defRPr sz="2000">
                <a:latin typeface="+mj-lt"/>
              </a:defRPr>
            </a:lvl1pPr>
          </a:lstStyle>
          <a:p>
            <a:pPr lvl="0"/>
            <a:r>
              <a:rPr lang="en-US" noProof="0"/>
              <a:t>Click to edit Master text styles</a:t>
            </a:r>
          </a:p>
        </p:txBody>
      </p:sp>
      <p:sp>
        <p:nvSpPr>
          <p:cNvPr id="62" name="Text Placeholder 52">
            <a:extLst>
              <a:ext uri="{FF2B5EF4-FFF2-40B4-BE49-F238E27FC236}">
                <a16:creationId xmlns:a16="http://schemas.microsoft.com/office/drawing/2014/main" id="{94850C9F-BD14-9481-E7F6-526639251EB9}"/>
              </a:ext>
            </a:extLst>
          </p:cNvPr>
          <p:cNvSpPr>
            <a:spLocks noGrp="1"/>
          </p:cNvSpPr>
          <p:nvPr>
            <p:ph type="body" sz="quarter" idx="24"/>
          </p:nvPr>
        </p:nvSpPr>
        <p:spPr>
          <a:xfrm>
            <a:off x="5769864" y="5937858"/>
            <a:ext cx="5029200" cy="338328"/>
          </a:xfrm>
        </p:spPr>
        <p:txBody>
          <a:bodyPr/>
          <a:lstStyle>
            <a:lvl1pPr marL="0" indent="0">
              <a:buNone/>
              <a:defRPr sz="1600">
                <a:latin typeface="+mn-lt"/>
              </a:defRPr>
            </a:lvl1pPr>
          </a:lstStyle>
          <a:p>
            <a:pPr lvl="0"/>
            <a:r>
              <a:rPr lang="en-US" noProof="0"/>
              <a:t>Click to edit Master text styles</a:t>
            </a:r>
          </a:p>
        </p:txBody>
      </p:sp>
    </p:spTree>
    <p:extLst>
      <p:ext uri="{BB962C8B-B14F-4D97-AF65-F5344CB8AC3E}">
        <p14:creationId xmlns:p14="http://schemas.microsoft.com/office/powerpoint/2010/main" val="268608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E7C9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94A45C-8F79-9A61-77E8-09BC4E628377}"/>
              </a:ext>
            </a:extLst>
          </p:cNvPr>
          <p:cNvSpPr>
            <a:spLocks noGrp="1"/>
          </p:cNvSpPr>
          <p:nvPr>
            <p:ph type="title"/>
          </p:nvPr>
        </p:nvSpPr>
        <p:spPr>
          <a:xfrm>
            <a:off x="1139952" y="512064"/>
            <a:ext cx="9912096" cy="1014984"/>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a:extLst>
              <a:ext uri="{FF2B5EF4-FFF2-40B4-BE49-F238E27FC236}">
                <a16:creationId xmlns:a16="http://schemas.microsoft.com/office/drawing/2014/main" id="{8646656E-6C21-DB29-00F0-0CC844DE3713}"/>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A7742D6-DB37-81C8-6BDD-5C9150A7DF6C}"/>
              </a:ext>
            </a:extLst>
          </p:cNvPr>
          <p:cNvSpPr>
            <a:spLocks noGrp="1"/>
          </p:cNvSpPr>
          <p:nvPr>
            <p:ph type="dt" sz="half" idx="2"/>
          </p:nvPr>
        </p:nvSpPr>
        <p:spPr>
          <a:xfrm>
            <a:off x="10629145" y="6400904"/>
            <a:ext cx="64008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r>
              <a:rPr lang="en-US" dirty="0"/>
              <a:t>20XX</a:t>
            </a:r>
          </a:p>
        </p:txBody>
      </p:sp>
      <p:sp>
        <p:nvSpPr>
          <p:cNvPr id="5" name="Footer Placeholder 4">
            <a:extLst>
              <a:ext uri="{FF2B5EF4-FFF2-40B4-BE49-F238E27FC236}">
                <a16:creationId xmlns:a16="http://schemas.microsoft.com/office/drawing/2014/main" id="{E694DB44-E775-B332-D1F0-40DB3A5FA3A3}"/>
              </a:ext>
            </a:extLst>
          </p:cNvPr>
          <p:cNvSpPr>
            <a:spLocks noGrp="1"/>
          </p:cNvSpPr>
          <p:nvPr>
            <p:ph type="ftr" sz="quarter" idx="3"/>
          </p:nvPr>
        </p:nvSpPr>
        <p:spPr>
          <a:xfrm>
            <a:off x="5364480" y="6400904"/>
            <a:ext cx="146304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r>
              <a:rPr lang="en-US" dirty="0"/>
              <a:t>Presentation title</a:t>
            </a:r>
          </a:p>
        </p:txBody>
      </p:sp>
      <p:sp>
        <p:nvSpPr>
          <p:cNvPr id="6" name="Slide Number Placeholder 5">
            <a:extLst>
              <a:ext uri="{FF2B5EF4-FFF2-40B4-BE49-F238E27FC236}">
                <a16:creationId xmlns:a16="http://schemas.microsoft.com/office/drawing/2014/main" id="{C39C1C4E-47DA-0CDC-75C8-42E9F1EBDE07}"/>
              </a:ext>
            </a:extLst>
          </p:cNvPr>
          <p:cNvSpPr>
            <a:spLocks noGrp="1"/>
          </p:cNvSpPr>
          <p:nvPr>
            <p:ph type="sldNum" sz="quarter" idx="4"/>
          </p:nvPr>
        </p:nvSpPr>
        <p:spPr>
          <a:xfrm>
            <a:off x="838200" y="6400904"/>
            <a:ext cx="36576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fld id="{8D0AFDD5-844D-364D-8AEC-50CF4D36D55D}" type="slidenum">
              <a:rPr lang="en-US" smtClean="0"/>
              <a:pPr/>
              <a:t>‹#›</a:t>
            </a:fld>
            <a:endParaRPr lang="en-US" dirty="0"/>
          </a:p>
        </p:txBody>
      </p:sp>
      <p:cxnSp>
        <p:nvCxnSpPr>
          <p:cNvPr id="8" name="Straight Connector 7">
            <a:extLst>
              <a:ext uri="{FF2B5EF4-FFF2-40B4-BE49-F238E27FC236}">
                <a16:creationId xmlns:a16="http://schemas.microsoft.com/office/drawing/2014/main" id="{2DE05079-2B34-E435-A882-A172DE176AE1}"/>
              </a:ext>
            </a:extLst>
          </p:cNvPr>
          <p:cNvCxnSpPr>
            <a:cxnSpLocks/>
          </p:cNvCxnSpPr>
          <p:nvPr userDrawn="1"/>
        </p:nvCxnSpPr>
        <p:spPr>
          <a:xfrm>
            <a:off x="0" y="6535885"/>
            <a:ext cx="838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440547-EE65-F9CE-1D02-2D326735F06D}"/>
              </a:ext>
            </a:extLst>
          </p:cNvPr>
          <p:cNvCxnSpPr>
            <a:cxnSpLocks/>
          </p:cNvCxnSpPr>
          <p:nvPr userDrawn="1"/>
        </p:nvCxnSpPr>
        <p:spPr>
          <a:xfrm>
            <a:off x="1205025" y="6535885"/>
            <a:ext cx="41605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B9DC65-7A98-9009-CD43-4A4B57960D46}"/>
              </a:ext>
            </a:extLst>
          </p:cNvPr>
          <p:cNvCxnSpPr>
            <a:cxnSpLocks/>
          </p:cNvCxnSpPr>
          <p:nvPr userDrawn="1"/>
        </p:nvCxnSpPr>
        <p:spPr>
          <a:xfrm>
            <a:off x="6802120" y="6528812"/>
            <a:ext cx="38404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653D1C-9830-A9D3-084A-35BD971D10F5}"/>
              </a:ext>
            </a:extLst>
          </p:cNvPr>
          <p:cNvCxnSpPr>
            <a:cxnSpLocks/>
          </p:cNvCxnSpPr>
          <p:nvPr userDrawn="1"/>
        </p:nvCxnSpPr>
        <p:spPr>
          <a:xfrm>
            <a:off x="11276341" y="6528816"/>
            <a:ext cx="914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3792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ctr" defTabSz="914400" rtl="0" eaLnBrk="1" latinLnBrk="0" hangingPunct="1">
        <a:lnSpc>
          <a:spcPct val="10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a:extLst>
              <a:ext uri="{FF2B5EF4-FFF2-40B4-BE49-F238E27FC236}">
                <a16:creationId xmlns:a16="http://schemas.microsoft.com/office/drawing/2014/main" id="{1AA3A0A8-F2C4-4E9E-F193-425FD8EA094D}"/>
              </a:ext>
            </a:extLst>
          </p:cNvPr>
          <p:cNvPicPr>
            <a:picLocks noGrp="1" noChangeAspect="1"/>
          </p:cNvPicPr>
          <p:nvPr>
            <p:ph type="pic" sz="quarter" idx="10"/>
          </p:nvPr>
        </p:nvPicPr>
        <p:blipFill>
          <a:blip r:embed="rId2"/>
          <a:srcRect/>
          <a:stretch/>
        </p:blipFill>
        <p:spPr>
          <a:xfrm>
            <a:off x="5070764" y="601821"/>
            <a:ext cx="5994400" cy="5994400"/>
          </a:xfrm>
        </p:spPr>
      </p:pic>
      <p:pic>
        <p:nvPicPr>
          <p:cNvPr id="10" name="Picture 9">
            <a:extLst>
              <a:ext uri="{FF2B5EF4-FFF2-40B4-BE49-F238E27FC236}">
                <a16:creationId xmlns:a16="http://schemas.microsoft.com/office/drawing/2014/main" id="{BA17226D-322B-4584-81D2-419F2035FE5F}"/>
              </a:ext>
            </a:extLst>
          </p:cNvPr>
          <p:cNvPicPr>
            <a:picLocks noChangeAspect="1"/>
          </p:cNvPicPr>
          <p:nvPr/>
        </p:nvPicPr>
        <p:blipFill>
          <a:blip r:embed="rId3"/>
          <a:stretch>
            <a:fillRect/>
          </a:stretch>
        </p:blipFill>
        <p:spPr>
          <a:xfrm>
            <a:off x="-274786" y="2356820"/>
            <a:ext cx="6370786" cy="4504142"/>
          </a:xfrm>
          <a:prstGeom prst="rect">
            <a:avLst/>
          </a:prstGeom>
        </p:spPr>
      </p:pic>
      <p:pic>
        <p:nvPicPr>
          <p:cNvPr id="20" name="Picture 19">
            <a:extLst>
              <a:ext uri="{FF2B5EF4-FFF2-40B4-BE49-F238E27FC236}">
                <a16:creationId xmlns:a16="http://schemas.microsoft.com/office/drawing/2014/main" id="{78285DA5-42A0-4B2A-8335-173DF9E6A96E}"/>
              </a:ext>
            </a:extLst>
          </p:cNvPr>
          <p:cNvPicPr>
            <a:picLocks noChangeAspect="1"/>
          </p:cNvPicPr>
          <p:nvPr/>
        </p:nvPicPr>
        <p:blipFill>
          <a:blip r:embed="rId2"/>
          <a:stretch>
            <a:fillRect/>
          </a:stretch>
        </p:blipFill>
        <p:spPr>
          <a:xfrm>
            <a:off x="870379" y="4978398"/>
            <a:ext cx="1253067" cy="1253067"/>
          </a:xfrm>
          <a:prstGeom prst="rect">
            <a:avLst/>
          </a:prstGeom>
        </p:spPr>
      </p:pic>
      <p:sp>
        <p:nvSpPr>
          <p:cNvPr id="22" name="TextBox 21">
            <a:extLst>
              <a:ext uri="{FF2B5EF4-FFF2-40B4-BE49-F238E27FC236}">
                <a16:creationId xmlns:a16="http://schemas.microsoft.com/office/drawing/2014/main" id="{7F037439-D1D0-4C65-905E-F1DBED14A999}"/>
              </a:ext>
            </a:extLst>
          </p:cNvPr>
          <p:cNvSpPr txBox="1"/>
          <p:nvPr/>
        </p:nvSpPr>
        <p:spPr>
          <a:xfrm>
            <a:off x="7857067" y="6368414"/>
            <a:ext cx="6265332"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  12:2</a:t>
            </a:r>
          </a:p>
        </p:txBody>
      </p:sp>
      <p:sp>
        <p:nvSpPr>
          <p:cNvPr id="24" name="TextBox 23">
            <a:extLst>
              <a:ext uri="{FF2B5EF4-FFF2-40B4-BE49-F238E27FC236}">
                <a16:creationId xmlns:a16="http://schemas.microsoft.com/office/drawing/2014/main" id="{5EC2BC5B-EAD7-42B3-93D1-465DCBA49010}"/>
              </a:ext>
            </a:extLst>
          </p:cNvPr>
          <p:cNvSpPr txBox="1"/>
          <p:nvPr/>
        </p:nvSpPr>
        <p:spPr>
          <a:xfrm>
            <a:off x="2496629" y="6375068"/>
            <a:ext cx="7198742"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Tree>
    <p:extLst>
      <p:ext uri="{BB962C8B-B14F-4D97-AF65-F5344CB8AC3E}">
        <p14:creationId xmlns:p14="http://schemas.microsoft.com/office/powerpoint/2010/main" val="37522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16E8D-F725-5549-D79B-2197F3311E34}"/>
              </a:ext>
            </a:extLst>
          </p:cNvPr>
          <p:cNvSpPr>
            <a:spLocks noGrp="1"/>
          </p:cNvSpPr>
          <p:nvPr>
            <p:ph type="title"/>
          </p:nvPr>
        </p:nvSpPr>
        <p:spPr>
          <a:xfrm>
            <a:off x="1585610" y="1287748"/>
            <a:ext cx="8463062" cy="4091648"/>
          </a:xfrm>
        </p:spPr>
        <p:txBody>
          <a:bodyPr/>
          <a:lstStyle/>
          <a:p>
            <a:r>
              <a:rPr lang="en-GB" sz="3200" b="0" u="none" strike="noStrike" baseline="0" dirty="0">
                <a:solidFill>
                  <a:srgbClr val="000000"/>
                </a:solidFill>
                <a:latin typeface="+mn-lt"/>
              </a:rPr>
              <a:t>Consider developing accountability relationships. Think of the relationships as “compass living”, that is:</a:t>
            </a:r>
            <a:br>
              <a:rPr lang="en-GB" sz="3200" b="0" u="none" strike="noStrike" baseline="0" dirty="0">
                <a:solidFill>
                  <a:srgbClr val="000000"/>
                </a:solidFill>
                <a:latin typeface="+mn-lt"/>
              </a:rPr>
            </a:br>
            <a:r>
              <a:rPr lang="en-GB" sz="1400" b="0" u="none" strike="noStrike" baseline="0" dirty="0">
                <a:solidFill>
                  <a:srgbClr val="000000"/>
                </a:solidFill>
                <a:latin typeface="+mn-lt"/>
              </a:rPr>
              <a:t> </a:t>
            </a:r>
            <a:br>
              <a:rPr lang="en-GB" sz="3200" b="0" u="none" strike="noStrike" baseline="0" dirty="0">
                <a:solidFill>
                  <a:srgbClr val="000000"/>
                </a:solidFill>
                <a:latin typeface="+mn-lt"/>
              </a:rPr>
            </a:br>
            <a:r>
              <a:rPr lang="en-GB" sz="3200" b="0" i="1" u="none" strike="noStrike" baseline="0" dirty="0">
                <a:solidFill>
                  <a:srgbClr val="000000"/>
                </a:solidFill>
                <a:latin typeface="+mn-lt"/>
              </a:rPr>
              <a:t>North = someone to look up to who can be a spiritual mentor</a:t>
            </a:r>
            <a:br>
              <a:rPr lang="en-GB" sz="3200" b="0" i="1" u="none" strike="noStrike" baseline="0" dirty="0">
                <a:solidFill>
                  <a:srgbClr val="000000"/>
                </a:solidFill>
                <a:latin typeface="+mn-lt"/>
              </a:rPr>
            </a:br>
            <a:r>
              <a:rPr lang="en-GB" sz="1400" b="0" i="1" u="none" strike="noStrike" baseline="0" dirty="0">
                <a:solidFill>
                  <a:srgbClr val="000000"/>
                </a:solidFill>
                <a:latin typeface="+mn-lt"/>
              </a:rPr>
              <a:t> </a:t>
            </a:r>
            <a:br>
              <a:rPr lang="en-GB" sz="3200" b="0" i="1" u="none" strike="noStrike" baseline="0" dirty="0">
                <a:solidFill>
                  <a:srgbClr val="000000"/>
                </a:solidFill>
                <a:latin typeface="+mn-lt"/>
              </a:rPr>
            </a:br>
            <a:r>
              <a:rPr lang="en-GB" sz="3200" b="0" i="1" u="none" strike="noStrike" baseline="0" dirty="0">
                <a:solidFill>
                  <a:srgbClr val="000000"/>
                </a:solidFill>
                <a:latin typeface="+mn-lt"/>
              </a:rPr>
              <a:t>East and West = your peers, those in the same season of life as you</a:t>
            </a:r>
            <a:br>
              <a:rPr lang="en-GB" sz="3200" b="0" i="1" u="none" strike="noStrike" baseline="0" dirty="0">
                <a:solidFill>
                  <a:srgbClr val="000000"/>
                </a:solidFill>
                <a:latin typeface="+mn-lt"/>
              </a:rPr>
            </a:br>
            <a:r>
              <a:rPr lang="en-GB" sz="1400" b="0" i="1" u="none" strike="noStrike" baseline="0" dirty="0">
                <a:solidFill>
                  <a:srgbClr val="000000"/>
                </a:solidFill>
                <a:latin typeface="+mn-lt"/>
              </a:rPr>
              <a:t> </a:t>
            </a:r>
            <a:br>
              <a:rPr lang="en-GB" sz="3200" b="0" i="1" u="none" strike="noStrike" baseline="0" dirty="0">
                <a:solidFill>
                  <a:srgbClr val="000000"/>
                </a:solidFill>
                <a:latin typeface="+mn-lt"/>
              </a:rPr>
            </a:br>
            <a:r>
              <a:rPr lang="en-GB" sz="3200" b="0" i="1" u="none" strike="noStrike" baseline="0" dirty="0">
                <a:solidFill>
                  <a:srgbClr val="000000"/>
                </a:solidFill>
                <a:latin typeface="+mn-lt"/>
              </a:rPr>
              <a:t>South = someone you can disciple by walking alongside them to share what God has been teaching you</a:t>
            </a:r>
            <a:endParaRPr lang="en-US" sz="3200" i="1" dirty="0">
              <a:latin typeface="+mn-lt"/>
            </a:endParaRPr>
          </a:p>
        </p:txBody>
      </p:sp>
      <p:sp>
        <p:nvSpPr>
          <p:cNvPr id="7" name="Footer Placeholder 6">
            <a:extLst>
              <a:ext uri="{FF2B5EF4-FFF2-40B4-BE49-F238E27FC236}">
                <a16:creationId xmlns:a16="http://schemas.microsoft.com/office/drawing/2014/main" id="{64C00235-80DB-8E65-4FFA-23DF4C0DE0E6}"/>
              </a:ext>
            </a:extLst>
          </p:cNvPr>
          <p:cNvSpPr>
            <a:spLocks noGrp="1"/>
          </p:cNvSpPr>
          <p:nvPr>
            <p:ph type="ftr" sz="quarter" idx="17"/>
          </p:nvPr>
        </p:nvSpPr>
        <p:spPr>
          <a:xfrm>
            <a:off x="5364480" y="6400904"/>
            <a:ext cx="1463040" cy="2468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
        <p:nvSpPr>
          <p:cNvPr id="3" name="Date Placeholder 2">
            <a:extLst>
              <a:ext uri="{FF2B5EF4-FFF2-40B4-BE49-F238E27FC236}">
                <a16:creationId xmlns:a16="http://schemas.microsoft.com/office/drawing/2014/main" id="{F0A0E4D9-A114-4773-6B3B-37FA10EAB08F}"/>
              </a:ext>
            </a:extLst>
          </p:cNvPr>
          <p:cNvSpPr>
            <a:spLocks noGrp="1"/>
          </p:cNvSpPr>
          <p:nvPr>
            <p:ph type="dt" sz="half" idx="16"/>
          </p:nvPr>
        </p:nvSpPr>
        <p:spPr>
          <a:xfrm>
            <a:off x="10629145" y="6400904"/>
            <a:ext cx="640080" cy="2468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  12:2</a:t>
            </a:r>
          </a:p>
        </p:txBody>
      </p:sp>
      <p:pic>
        <p:nvPicPr>
          <p:cNvPr id="12" name="Picture 11">
            <a:extLst>
              <a:ext uri="{FF2B5EF4-FFF2-40B4-BE49-F238E27FC236}">
                <a16:creationId xmlns:a16="http://schemas.microsoft.com/office/drawing/2014/main" id="{766B537B-3983-44E2-AA02-FCE98A879E50}"/>
              </a:ext>
            </a:extLst>
          </p:cNvPr>
          <p:cNvPicPr>
            <a:picLocks noChangeAspect="1"/>
          </p:cNvPicPr>
          <p:nvPr/>
        </p:nvPicPr>
        <p:blipFill>
          <a:blip r:embed="rId2"/>
          <a:stretch>
            <a:fillRect/>
          </a:stretch>
        </p:blipFill>
        <p:spPr>
          <a:xfrm rot="20865542">
            <a:off x="9429291" y="4019253"/>
            <a:ext cx="3039787" cy="3039787"/>
          </a:xfrm>
          <a:prstGeom prst="rect">
            <a:avLst/>
          </a:prstGeom>
        </p:spPr>
      </p:pic>
    </p:spTree>
    <p:extLst>
      <p:ext uri="{BB962C8B-B14F-4D97-AF65-F5344CB8AC3E}">
        <p14:creationId xmlns:p14="http://schemas.microsoft.com/office/powerpoint/2010/main" val="1939377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16E8D-F725-5549-D79B-2197F3311E34}"/>
              </a:ext>
            </a:extLst>
          </p:cNvPr>
          <p:cNvSpPr>
            <a:spLocks noGrp="1"/>
          </p:cNvSpPr>
          <p:nvPr>
            <p:ph type="title"/>
          </p:nvPr>
        </p:nvSpPr>
        <p:spPr>
          <a:xfrm>
            <a:off x="1585610" y="1287748"/>
            <a:ext cx="8463062" cy="4091648"/>
          </a:xfrm>
        </p:spPr>
        <p:txBody>
          <a:bodyPr/>
          <a:lstStyle/>
          <a:p>
            <a:r>
              <a:rPr lang="en-GB" sz="3200" b="0" u="none" strike="noStrike" baseline="0" dirty="0">
                <a:solidFill>
                  <a:srgbClr val="000000"/>
                </a:solidFill>
                <a:latin typeface="+mn-lt"/>
              </a:rPr>
              <a:t>When meeting with Christian friends, practise bringing conversations around to spiritual things, having conversations which will help both of you in your spiritual growth. Having ‘rosebud’ conversations can help with this. Talk about:</a:t>
            </a:r>
            <a:br>
              <a:rPr lang="en-GB" sz="3200" b="0" u="none" strike="noStrike" baseline="0" dirty="0">
                <a:solidFill>
                  <a:srgbClr val="000000"/>
                </a:solidFill>
                <a:latin typeface="+mn-lt"/>
              </a:rPr>
            </a:br>
            <a:r>
              <a:rPr lang="en-GB" sz="1400" b="0" u="none" strike="noStrike" baseline="0" dirty="0">
                <a:solidFill>
                  <a:srgbClr val="000000"/>
                </a:solidFill>
                <a:latin typeface="+mn-lt"/>
              </a:rPr>
              <a:t> </a:t>
            </a:r>
            <a:br>
              <a:rPr lang="en-GB" sz="3200" b="0" i="0" u="none" strike="noStrike" baseline="0" dirty="0">
                <a:solidFill>
                  <a:srgbClr val="000000"/>
                </a:solidFill>
                <a:latin typeface="+mn-lt"/>
              </a:rPr>
            </a:br>
            <a:r>
              <a:rPr lang="en-GB" sz="3200" b="0" i="1" u="none" strike="noStrike" baseline="0" dirty="0">
                <a:solidFill>
                  <a:srgbClr val="000000"/>
                </a:solidFill>
                <a:latin typeface="+mn-lt"/>
              </a:rPr>
              <a:t>A rose = something that is going well for you </a:t>
            </a:r>
            <a:br>
              <a:rPr lang="en-GB" sz="3200" b="0" i="0" u="none" strike="noStrike" baseline="0" dirty="0">
                <a:solidFill>
                  <a:srgbClr val="000000"/>
                </a:solidFill>
                <a:latin typeface="+mn-lt"/>
              </a:rPr>
            </a:br>
            <a:r>
              <a:rPr lang="en-GB" sz="3200" b="0" i="1" u="none" strike="noStrike" baseline="0" dirty="0">
                <a:solidFill>
                  <a:srgbClr val="000000"/>
                </a:solidFill>
                <a:latin typeface="+mn-lt"/>
              </a:rPr>
              <a:t>A bud = something you are looking forward to </a:t>
            </a:r>
            <a:br>
              <a:rPr lang="en-GB" sz="3200" b="0" i="0" u="none" strike="noStrike" baseline="0" dirty="0">
                <a:solidFill>
                  <a:srgbClr val="000000"/>
                </a:solidFill>
                <a:latin typeface="+mn-lt"/>
              </a:rPr>
            </a:br>
            <a:r>
              <a:rPr lang="en-GB" sz="3200" b="0" i="1" u="none" strike="noStrike" baseline="0" dirty="0">
                <a:solidFill>
                  <a:srgbClr val="000000"/>
                </a:solidFill>
                <a:latin typeface="+mn-lt"/>
              </a:rPr>
              <a:t>A thorn = something that is difficult for you at the moment </a:t>
            </a:r>
            <a:endParaRPr lang="en-US" sz="3200" i="1" dirty="0">
              <a:latin typeface="+mn-lt"/>
            </a:endParaRPr>
          </a:p>
        </p:txBody>
      </p:sp>
      <p:sp>
        <p:nvSpPr>
          <p:cNvPr id="7" name="Footer Placeholder 6">
            <a:extLst>
              <a:ext uri="{FF2B5EF4-FFF2-40B4-BE49-F238E27FC236}">
                <a16:creationId xmlns:a16="http://schemas.microsoft.com/office/drawing/2014/main" id="{64C00235-80DB-8E65-4FFA-23DF4C0DE0E6}"/>
              </a:ext>
            </a:extLst>
          </p:cNvPr>
          <p:cNvSpPr>
            <a:spLocks noGrp="1"/>
          </p:cNvSpPr>
          <p:nvPr>
            <p:ph type="ftr" sz="quarter" idx="17"/>
          </p:nvPr>
        </p:nvSpPr>
        <p:spPr>
          <a:xfrm>
            <a:off x="5364480" y="6400904"/>
            <a:ext cx="1463040" cy="2468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
        <p:nvSpPr>
          <p:cNvPr id="3" name="Date Placeholder 2">
            <a:extLst>
              <a:ext uri="{FF2B5EF4-FFF2-40B4-BE49-F238E27FC236}">
                <a16:creationId xmlns:a16="http://schemas.microsoft.com/office/drawing/2014/main" id="{F0A0E4D9-A114-4773-6B3B-37FA10EAB08F}"/>
              </a:ext>
            </a:extLst>
          </p:cNvPr>
          <p:cNvSpPr>
            <a:spLocks noGrp="1"/>
          </p:cNvSpPr>
          <p:nvPr>
            <p:ph type="dt" sz="half" idx="16"/>
          </p:nvPr>
        </p:nvSpPr>
        <p:spPr>
          <a:xfrm>
            <a:off x="10629145" y="6400904"/>
            <a:ext cx="640080" cy="2468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  12:2</a:t>
            </a:r>
          </a:p>
        </p:txBody>
      </p:sp>
      <p:pic>
        <p:nvPicPr>
          <p:cNvPr id="12" name="Picture 11">
            <a:extLst>
              <a:ext uri="{FF2B5EF4-FFF2-40B4-BE49-F238E27FC236}">
                <a16:creationId xmlns:a16="http://schemas.microsoft.com/office/drawing/2014/main" id="{766B537B-3983-44E2-AA02-FCE98A879E50}"/>
              </a:ext>
            </a:extLst>
          </p:cNvPr>
          <p:cNvPicPr>
            <a:picLocks noChangeAspect="1"/>
          </p:cNvPicPr>
          <p:nvPr/>
        </p:nvPicPr>
        <p:blipFill>
          <a:blip r:embed="rId2"/>
          <a:stretch>
            <a:fillRect/>
          </a:stretch>
        </p:blipFill>
        <p:spPr>
          <a:xfrm rot="20865542">
            <a:off x="9429291" y="4019253"/>
            <a:ext cx="3039787" cy="3039787"/>
          </a:xfrm>
          <a:prstGeom prst="rect">
            <a:avLst/>
          </a:prstGeom>
        </p:spPr>
      </p:pic>
    </p:spTree>
    <p:extLst>
      <p:ext uri="{BB962C8B-B14F-4D97-AF65-F5344CB8AC3E}">
        <p14:creationId xmlns:p14="http://schemas.microsoft.com/office/powerpoint/2010/main" val="196993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A4C5B759-93CB-5B5A-B1D2-2E3C42747C75}"/>
              </a:ext>
            </a:extLst>
          </p:cNvPr>
          <p:cNvSpPr>
            <a:spLocks noGrp="1"/>
          </p:cNvSpPr>
          <p:nvPr>
            <p:ph type="ctrTitle"/>
          </p:nvPr>
        </p:nvSpPr>
        <p:spPr>
          <a:xfrm>
            <a:off x="1391054" y="1857983"/>
            <a:ext cx="4523363" cy="3142034"/>
          </a:xfrm>
        </p:spPr>
        <p:txBody>
          <a:bodyPr/>
          <a:lstStyle/>
          <a:p>
            <a:r>
              <a:rPr lang="en-US" sz="3600" dirty="0">
                <a:latin typeface="+mn-lt"/>
              </a:rPr>
              <a:t>Talk to the person beside you for a couple of minutes about someone God has used to be an influence in your life.</a:t>
            </a:r>
          </a:p>
        </p:txBody>
      </p:sp>
      <p:pic>
        <p:nvPicPr>
          <p:cNvPr id="9" name="Picture Placeholder 8">
            <a:extLst>
              <a:ext uri="{FF2B5EF4-FFF2-40B4-BE49-F238E27FC236}">
                <a16:creationId xmlns:a16="http://schemas.microsoft.com/office/drawing/2014/main" id="{E04A1B63-C5EF-454E-98FE-41C7BD7B2068}"/>
              </a:ext>
            </a:extLst>
          </p:cNvPr>
          <p:cNvPicPr>
            <a:picLocks noGrp="1" noChangeAspect="1"/>
          </p:cNvPicPr>
          <p:nvPr>
            <p:ph type="pic" sz="quarter" idx="10"/>
          </p:nvPr>
        </p:nvPicPr>
        <p:blipFill>
          <a:blip r:embed="rId2"/>
          <a:srcRect l="2964" r="2964"/>
          <a:stretch>
            <a:fillRect/>
          </a:stretch>
        </p:blipFill>
        <p:spPr/>
      </p:pic>
      <p:sp>
        <p:nvSpPr>
          <p:cNvPr id="14" name="TextBox 13">
            <a:extLst>
              <a:ext uri="{FF2B5EF4-FFF2-40B4-BE49-F238E27FC236}">
                <a16:creationId xmlns:a16="http://schemas.microsoft.com/office/drawing/2014/main" id="{88D6DD55-74F2-45A2-AF85-BD70A58BE5B3}"/>
              </a:ext>
            </a:extLst>
          </p:cNvPr>
          <p:cNvSpPr txBox="1"/>
          <p:nvPr/>
        </p:nvSpPr>
        <p:spPr>
          <a:xfrm>
            <a:off x="3045691" y="6436518"/>
            <a:ext cx="6100618"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
        <p:nvSpPr>
          <p:cNvPr id="16" name="TextBox 15">
            <a:extLst>
              <a:ext uri="{FF2B5EF4-FFF2-40B4-BE49-F238E27FC236}">
                <a16:creationId xmlns:a16="http://schemas.microsoft.com/office/drawing/2014/main" id="{273650F4-E014-4A2C-86F2-353124BDC12C}"/>
              </a:ext>
            </a:extLst>
          </p:cNvPr>
          <p:cNvSpPr txBox="1"/>
          <p:nvPr/>
        </p:nvSpPr>
        <p:spPr>
          <a:xfrm>
            <a:off x="8928336" y="6359573"/>
            <a:ext cx="4099108"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12:2</a:t>
            </a:r>
          </a:p>
        </p:txBody>
      </p:sp>
    </p:spTree>
    <p:extLst>
      <p:ext uri="{BB962C8B-B14F-4D97-AF65-F5344CB8AC3E}">
        <p14:creationId xmlns:p14="http://schemas.microsoft.com/office/powerpoint/2010/main" val="2397583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A4C5B759-93CB-5B5A-B1D2-2E3C42747C75}"/>
              </a:ext>
            </a:extLst>
          </p:cNvPr>
          <p:cNvSpPr>
            <a:spLocks noGrp="1"/>
          </p:cNvSpPr>
          <p:nvPr>
            <p:ph type="ctrTitle"/>
          </p:nvPr>
        </p:nvSpPr>
        <p:spPr>
          <a:xfrm>
            <a:off x="1183532" y="1228928"/>
            <a:ext cx="4912468" cy="4095344"/>
          </a:xfrm>
        </p:spPr>
        <p:txBody>
          <a:bodyPr/>
          <a:lstStyle/>
          <a:p>
            <a:pPr>
              <a:lnSpc>
                <a:spcPct val="100000"/>
              </a:lnSpc>
              <a:spcBef>
                <a:spcPts val="0"/>
              </a:spcBef>
              <a:spcAft>
                <a:spcPts val="3600"/>
              </a:spcAft>
            </a:pPr>
            <a:r>
              <a:rPr lang="en-US" sz="3600" dirty="0">
                <a:latin typeface="+mn-lt"/>
              </a:rPr>
              <a:t>What gives you confidence that transformed behaviour is possible?</a:t>
            </a:r>
            <a:br>
              <a:rPr lang="en-US" sz="3600" dirty="0">
                <a:latin typeface="+mn-lt"/>
              </a:rPr>
            </a:br>
            <a:br>
              <a:rPr lang="en-US" sz="3600" dirty="0">
                <a:latin typeface="+mn-lt"/>
              </a:rPr>
            </a:br>
            <a:r>
              <a:rPr lang="en-US" sz="3600" dirty="0">
                <a:latin typeface="+mn-lt"/>
              </a:rPr>
              <a:t>Who are you depending on for change?</a:t>
            </a:r>
          </a:p>
        </p:txBody>
      </p:sp>
      <p:pic>
        <p:nvPicPr>
          <p:cNvPr id="9" name="Picture Placeholder 8">
            <a:extLst>
              <a:ext uri="{FF2B5EF4-FFF2-40B4-BE49-F238E27FC236}">
                <a16:creationId xmlns:a16="http://schemas.microsoft.com/office/drawing/2014/main" id="{E04A1B63-C5EF-454E-98FE-41C7BD7B2068}"/>
              </a:ext>
            </a:extLst>
          </p:cNvPr>
          <p:cNvPicPr>
            <a:picLocks noGrp="1" noChangeAspect="1"/>
          </p:cNvPicPr>
          <p:nvPr>
            <p:ph type="pic" sz="quarter" idx="10"/>
          </p:nvPr>
        </p:nvPicPr>
        <p:blipFill>
          <a:blip r:embed="rId2"/>
          <a:srcRect l="2964" r="2964"/>
          <a:stretch>
            <a:fillRect/>
          </a:stretch>
        </p:blipFill>
        <p:spPr/>
      </p:pic>
      <p:sp>
        <p:nvSpPr>
          <p:cNvPr id="14" name="TextBox 13">
            <a:extLst>
              <a:ext uri="{FF2B5EF4-FFF2-40B4-BE49-F238E27FC236}">
                <a16:creationId xmlns:a16="http://schemas.microsoft.com/office/drawing/2014/main" id="{88D6DD55-74F2-45A2-AF85-BD70A58BE5B3}"/>
              </a:ext>
            </a:extLst>
          </p:cNvPr>
          <p:cNvSpPr txBox="1"/>
          <p:nvPr/>
        </p:nvSpPr>
        <p:spPr>
          <a:xfrm>
            <a:off x="3045691" y="6436518"/>
            <a:ext cx="6100618"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
        <p:nvSpPr>
          <p:cNvPr id="16" name="TextBox 15">
            <a:extLst>
              <a:ext uri="{FF2B5EF4-FFF2-40B4-BE49-F238E27FC236}">
                <a16:creationId xmlns:a16="http://schemas.microsoft.com/office/drawing/2014/main" id="{273650F4-E014-4A2C-86F2-353124BDC12C}"/>
              </a:ext>
            </a:extLst>
          </p:cNvPr>
          <p:cNvSpPr txBox="1"/>
          <p:nvPr/>
        </p:nvSpPr>
        <p:spPr>
          <a:xfrm>
            <a:off x="8928336" y="6359573"/>
            <a:ext cx="4099108"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12:2</a:t>
            </a:r>
          </a:p>
        </p:txBody>
      </p:sp>
    </p:spTree>
    <p:extLst>
      <p:ext uri="{BB962C8B-B14F-4D97-AF65-F5344CB8AC3E}">
        <p14:creationId xmlns:p14="http://schemas.microsoft.com/office/powerpoint/2010/main" val="3999775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A4C5B759-93CB-5B5A-B1D2-2E3C42747C75}"/>
              </a:ext>
            </a:extLst>
          </p:cNvPr>
          <p:cNvSpPr>
            <a:spLocks noGrp="1"/>
          </p:cNvSpPr>
          <p:nvPr>
            <p:ph type="ctrTitle"/>
          </p:nvPr>
        </p:nvSpPr>
        <p:spPr>
          <a:xfrm>
            <a:off x="1183532" y="1147864"/>
            <a:ext cx="4912468" cy="4257472"/>
          </a:xfrm>
        </p:spPr>
        <p:txBody>
          <a:bodyPr/>
          <a:lstStyle/>
          <a:p>
            <a:pPr>
              <a:lnSpc>
                <a:spcPct val="100000"/>
              </a:lnSpc>
              <a:spcBef>
                <a:spcPts val="0"/>
              </a:spcBef>
              <a:spcAft>
                <a:spcPts val="3600"/>
              </a:spcAft>
            </a:pPr>
            <a:r>
              <a:rPr lang="en-US" sz="3600" dirty="0">
                <a:latin typeface="+mn-lt"/>
              </a:rPr>
              <a:t>How does your position in Christ motivate you to consider how you live out your Christian life?</a:t>
            </a:r>
            <a:br>
              <a:rPr lang="en-US" sz="2000" dirty="0">
                <a:latin typeface="+mn-lt"/>
              </a:rPr>
            </a:br>
            <a:br>
              <a:rPr lang="en-US" sz="2000" dirty="0">
                <a:latin typeface="+mn-lt"/>
              </a:rPr>
            </a:br>
            <a:r>
              <a:rPr lang="en-US" sz="3600" dirty="0">
                <a:latin typeface="+mn-lt"/>
              </a:rPr>
              <a:t>How can you be intentional about being transformed in your behaviour?</a:t>
            </a:r>
          </a:p>
        </p:txBody>
      </p:sp>
      <p:pic>
        <p:nvPicPr>
          <p:cNvPr id="9" name="Picture Placeholder 8">
            <a:extLst>
              <a:ext uri="{FF2B5EF4-FFF2-40B4-BE49-F238E27FC236}">
                <a16:creationId xmlns:a16="http://schemas.microsoft.com/office/drawing/2014/main" id="{E04A1B63-C5EF-454E-98FE-41C7BD7B2068}"/>
              </a:ext>
            </a:extLst>
          </p:cNvPr>
          <p:cNvPicPr>
            <a:picLocks noGrp="1" noChangeAspect="1"/>
          </p:cNvPicPr>
          <p:nvPr>
            <p:ph type="pic" sz="quarter" idx="10"/>
          </p:nvPr>
        </p:nvPicPr>
        <p:blipFill>
          <a:blip r:embed="rId2"/>
          <a:srcRect l="2964" r="2964"/>
          <a:stretch>
            <a:fillRect/>
          </a:stretch>
        </p:blipFill>
        <p:spPr/>
      </p:pic>
      <p:sp>
        <p:nvSpPr>
          <p:cNvPr id="14" name="TextBox 13">
            <a:extLst>
              <a:ext uri="{FF2B5EF4-FFF2-40B4-BE49-F238E27FC236}">
                <a16:creationId xmlns:a16="http://schemas.microsoft.com/office/drawing/2014/main" id="{88D6DD55-74F2-45A2-AF85-BD70A58BE5B3}"/>
              </a:ext>
            </a:extLst>
          </p:cNvPr>
          <p:cNvSpPr txBox="1"/>
          <p:nvPr/>
        </p:nvSpPr>
        <p:spPr>
          <a:xfrm>
            <a:off x="3045691" y="6436518"/>
            <a:ext cx="6100618"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
        <p:nvSpPr>
          <p:cNvPr id="16" name="TextBox 15">
            <a:extLst>
              <a:ext uri="{FF2B5EF4-FFF2-40B4-BE49-F238E27FC236}">
                <a16:creationId xmlns:a16="http://schemas.microsoft.com/office/drawing/2014/main" id="{273650F4-E014-4A2C-86F2-353124BDC12C}"/>
              </a:ext>
            </a:extLst>
          </p:cNvPr>
          <p:cNvSpPr txBox="1"/>
          <p:nvPr/>
        </p:nvSpPr>
        <p:spPr>
          <a:xfrm>
            <a:off x="8928336" y="6359573"/>
            <a:ext cx="4099108"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12:2</a:t>
            </a:r>
          </a:p>
        </p:txBody>
      </p:sp>
    </p:spTree>
    <p:extLst>
      <p:ext uri="{BB962C8B-B14F-4D97-AF65-F5344CB8AC3E}">
        <p14:creationId xmlns:p14="http://schemas.microsoft.com/office/powerpoint/2010/main" val="1884421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A4C5B759-93CB-5B5A-B1D2-2E3C42747C75}"/>
              </a:ext>
            </a:extLst>
          </p:cNvPr>
          <p:cNvSpPr>
            <a:spLocks noGrp="1"/>
          </p:cNvSpPr>
          <p:nvPr>
            <p:ph type="ctrTitle"/>
          </p:nvPr>
        </p:nvSpPr>
        <p:spPr>
          <a:xfrm>
            <a:off x="1183532" y="1147864"/>
            <a:ext cx="4912468" cy="4257472"/>
          </a:xfrm>
        </p:spPr>
        <p:txBody>
          <a:bodyPr/>
          <a:lstStyle/>
          <a:p>
            <a:pPr>
              <a:lnSpc>
                <a:spcPct val="100000"/>
              </a:lnSpc>
              <a:spcBef>
                <a:spcPts val="0"/>
              </a:spcBef>
              <a:spcAft>
                <a:spcPts val="3600"/>
              </a:spcAft>
            </a:pPr>
            <a:r>
              <a:rPr lang="en-US" sz="3200" dirty="0">
                <a:latin typeface="+mn-lt"/>
              </a:rPr>
              <a:t>Make a list of Christlike characteristics that God’s children need to ‘put on’.        As well as Colossians 3:5-17, consider Galatians 5:22-23.</a:t>
            </a:r>
            <a:br>
              <a:rPr lang="en-US" sz="3200" dirty="0">
                <a:latin typeface="+mn-lt"/>
              </a:rPr>
            </a:br>
            <a:r>
              <a:rPr lang="en-US" sz="3200" dirty="0">
                <a:latin typeface="+mn-lt"/>
              </a:rPr>
              <a:t>Talk together about the ones which are more difficult to put on than others.</a:t>
            </a:r>
          </a:p>
        </p:txBody>
      </p:sp>
      <p:pic>
        <p:nvPicPr>
          <p:cNvPr id="9" name="Picture Placeholder 8">
            <a:extLst>
              <a:ext uri="{FF2B5EF4-FFF2-40B4-BE49-F238E27FC236}">
                <a16:creationId xmlns:a16="http://schemas.microsoft.com/office/drawing/2014/main" id="{E04A1B63-C5EF-454E-98FE-41C7BD7B2068}"/>
              </a:ext>
            </a:extLst>
          </p:cNvPr>
          <p:cNvPicPr>
            <a:picLocks noGrp="1" noChangeAspect="1"/>
          </p:cNvPicPr>
          <p:nvPr>
            <p:ph type="pic" sz="quarter" idx="10"/>
          </p:nvPr>
        </p:nvPicPr>
        <p:blipFill>
          <a:blip r:embed="rId2"/>
          <a:srcRect l="2964" r="2964"/>
          <a:stretch>
            <a:fillRect/>
          </a:stretch>
        </p:blipFill>
        <p:spPr/>
      </p:pic>
      <p:sp>
        <p:nvSpPr>
          <p:cNvPr id="14" name="TextBox 13">
            <a:extLst>
              <a:ext uri="{FF2B5EF4-FFF2-40B4-BE49-F238E27FC236}">
                <a16:creationId xmlns:a16="http://schemas.microsoft.com/office/drawing/2014/main" id="{88D6DD55-74F2-45A2-AF85-BD70A58BE5B3}"/>
              </a:ext>
            </a:extLst>
          </p:cNvPr>
          <p:cNvSpPr txBox="1"/>
          <p:nvPr/>
        </p:nvSpPr>
        <p:spPr>
          <a:xfrm>
            <a:off x="3045691" y="6436518"/>
            <a:ext cx="6100618"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
        <p:nvSpPr>
          <p:cNvPr id="16" name="TextBox 15">
            <a:extLst>
              <a:ext uri="{FF2B5EF4-FFF2-40B4-BE49-F238E27FC236}">
                <a16:creationId xmlns:a16="http://schemas.microsoft.com/office/drawing/2014/main" id="{273650F4-E014-4A2C-86F2-353124BDC12C}"/>
              </a:ext>
            </a:extLst>
          </p:cNvPr>
          <p:cNvSpPr txBox="1"/>
          <p:nvPr/>
        </p:nvSpPr>
        <p:spPr>
          <a:xfrm>
            <a:off x="8928336" y="6359573"/>
            <a:ext cx="4099108"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12:2</a:t>
            </a:r>
          </a:p>
        </p:txBody>
      </p:sp>
    </p:spTree>
    <p:extLst>
      <p:ext uri="{BB962C8B-B14F-4D97-AF65-F5344CB8AC3E}">
        <p14:creationId xmlns:p14="http://schemas.microsoft.com/office/powerpoint/2010/main" val="312143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A4C5B759-93CB-5B5A-B1D2-2E3C42747C75}"/>
              </a:ext>
            </a:extLst>
          </p:cNvPr>
          <p:cNvSpPr>
            <a:spLocks noGrp="1"/>
          </p:cNvSpPr>
          <p:nvPr>
            <p:ph type="ctrTitle"/>
          </p:nvPr>
        </p:nvSpPr>
        <p:spPr>
          <a:xfrm>
            <a:off x="1459990" y="1750979"/>
            <a:ext cx="4288529" cy="2383276"/>
          </a:xfrm>
        </p:spPr>
        <p:txBody>
          <a:bodyPr/>
          <a:lstStyle/>
          <a:p>
            <a:pPr>
              <a:lnSpc>
                <a:spcPct val="100000"/>
              </a:lnSpc>
              <a:spcBef>
                <a:spcPts val="0"/>
              </a:spcBef>
              <a:spcAft>
                <a:spcPts val="3600"/>
              </a:spcAft>
            </a:pPr>
            <a:r>
              <a:rPr lang="en-US" sz="3600" dirty="0">
                <a:latin typeface="+mn-lt"/>
              </a:rPr>
              <a:t>What would it look like if someone put Colossians 3:16 into practice and did it well?</a:t>
            </a:r>
          </a:p>
        </p:txBody>
      </p:sp>
      <p:pic>
        <p:nvPicPr>
          <p:cNvPr id="9" name="Picture Placeholder 8">
            <a:extLst>
              <a:ext uri="{FF2B5EF4-FFF2-40B4-BE49-F238E27FC236}">
                <a16:creationId xmlns:a16="http://schemas.microsoft.com/office/drawing/2014/main" id="{E04A1B63-C5EF-454E-98FE-41C7BD7B2068}"/>
              </a:ext>
            </a:extLst>
          </p:cNvPr>
          <p:cNvPicPr>
            <a:picLocks noGrp="1" noChangeAspect="1"/>
          </p:cNvPicPr>
          <p:nvPr>
            <p:ph type="pic" sz="quarter" idx="10"/>
          </p:nvPr>
        </p:nvPicPr>
        <p:blipFill>
          <a:blip r:embed="rId2"/>
          <a:srcRect l="2964" r="2964"/>
          <a:stretch>
            <a:fillRect/>
          </a:stretch>
        </p:blipFill>
        <p:spPr/>
      </p:pic>
      <p:sp>
        <p:nvSpPr>
          <p:cNvPr id="14" name="TextBox 13">
            <a:extLst>
              <a:ext uri="{FF2B5EF4-FFF2-40B4-BE49-F238E27FC236}">
                <a16:creationId xmlns:a16="http://schemas.microsoft.com/office/drawing/2014/main" id="{88D6DD55-74F2-45A2-AF85-BD70A58BE5B3}"/>
              </a:ext>
            </a:extLst>
          </p:cNvPr>
          <p:cNvSpPr txBox="1"/>
          <p:nvPr/>
        </p:nvSpPr>
        <p:spPr>
          <a:xfrm>
            <a:off x="3045691" y="6436518"/>
            <a:ext cx="6100618"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
        <p:nvSpPr>
          <p:cNvPr id="16" name="TextBox 15">
            <a:extLst>
              <a:ext uri="{FF2B5EF4-FFF2-40B4-BE49-F238E27FC236}">
                <a16:creationId xmlns:a16="http://schemas.microsoft.com/office/drawing/2014/main" id="{273650F4-E014-4A2C-86F2-353124BDC12C}"/>
              </a:ext>
            </a:extLst>
          </p:cNvPr>
          <p:cNvSpPr txBox="1"/>
          <p:nvPr/>
        </p:nvSpPr>
        <p:spPr>
          <a:xfrm>
            <a:off x="8928336" y="6359573"/>
            <a:ext cx="4099108"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12:2</a:t>
            </a:r>
          </a:p>
        </p:txBody>
      </p:sp>
    </p:spTree>
    <p:extLst>
      <p:ext uri="{BB962C8B-B14F-4D97-AF65-F5344CB8AC3E}">
        <p14:creationId xmlns:p14="http://schemas.microsoft.com/office/powerpoint/2010/main" val="2444007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16E8D-F725-5549-D79B-2197F3311E34}"/>
              </a:ext>
            </a:extLst>
          </p:cNvPr>
          <p:cNvSpPr>
            <a:spLocks noGrp="1"/>
          </p:cNvSpPr>
          <p:nvPr>
            <p:ph type="title"/>
          </p:nvPr>
        </p:nvSpPr>
        <p:spPr>
          <a:xfrm>
            <a:off x="1585610" y="1287748"/>
            <a:ext cx="7782126" cy="3764604"/>
          </a:xfrm>
        </p:spPr>
        <p:txBody>
          <a:bodyPr/>
          <a:lstStyle/>
          <a:p>
            <a:r>
              <a:rPr lang="en-US" dirty="0">
                <a:latin typeface="+mn-lt"/>
              </a:rPr>
              <a:t>Talk through the ideas on the following slides together.</a:t>
            </a:r>
            <a:br>
              <a:rPr lang="en-US" dirty="0">
                <a:latin typeface="+mn-lt"/>
              </a:rPr>
            </a:br>
            <a:r>
              <a:rPr lang="en-US" sz="2000" dirty="0">
                <a:latin typeface="+mn-lt"/>
              </a:rPr>
              <a:t> </a:t>
            </a:r>
            <a:br>
              <a:rPr lang="en-US" dirty="0">
                <a:latin typeface="+mn-lt"/>
              </a:rPr>
            </a:br>
            <a:r>
              <a:rPr lang="en-US" dirty="0">
                <a:latin typeface="+mn-lt"/>
              </a:rPr>
              <a:t>Is there one thing you could put into practice?</a:t>
            </a:r>
            <a:br>
              <a:rPr lang="en-US" dirty="0">
                <a:latin typeface="+mn-lt"/>
              </a:rPr>
            </a:br>
            <a:r>
              <a:rPr lang="en-US" sz="2000" dirty="0">
                <a:latin typeface="+mn-lt"/>
              </a:rPr>
              <a:t> </a:t>
            </a:r>
            <a:br>
              <a:rPr lang="en-US" dirty="0">
                <a:latin typeface="+mn-lt"/>
              </a:rPr>
            </a:br>
            <a:r>
              <a:rPr lang="en-US" dirty="0">
                <a:latin typeface="+mn-lt"/>
              </a:rPr>
              <a:t>Why not try out some of the ideas with each other?</a:t>
            </a:r>
          </a:p>
        </p:txBody>
      </p:sp>
      <p:sp>
        <p:nvSpPr>
          <p:cNvPr id="7" name="Footer Placeholder 6">
            <a:extLst>
              <a:ext uri="{FF2B5EF4-FFF2-40B4-BE49-F238E27FC236}">
                <a16:creationId xmlns:a16="http://schemas.microsoft.com/office/drawing/2014/main" id="{64C00235-80DB-8E65-4FFA-23DF4C0DE0E6}"/>
              </a:ext>
            </a:extLst>
          </p:cNvPr>
          <p:cNvSpPr>
            <a:spLocks noGrp="1"/>
          </p:cNvSpPr>
          <p:nvPr>
            <p:ph type="ftr" sz="quarter" idx="17"/>
          </p:nvPr>
        </p:nvSpPr>
        <p:spPr>
          <a:xfrm>
            <a:off x="5364480" y="6400904"/>
            <a:ext cx="1463040" cy="2468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
        <p:nvSpPr>
          <p:cNvPr id="3" name="Date Placeholder 2">
            <a:extLst>
              <a:ext uri="{FF2B5EF4-FFF2-40B4-BE49-F238E27FC236}">
                <a16:creationId xmlns:a16="http://schemas.microsoft.com/office/drawing/2014/main" id="{F0A0E4D9-A114-4773-6B3B-37FA10EAB08F}"/>
              </a:ext>
            </a:extLst>
          </p:cNvPr>
          <p:cNvSpPr>
            <a:spLocks noGrp="1"/>
          </p:cNvSpPr>
          <p:nvPr>
            <p:ph type="dt" sz="half" idx="16"/>
          </p:nvPr>
        </p:nvSpPr>
        <p:spPr>
          <a:xfrm>
            <a:off x="10629145" y="6400904"/>
            <a:ext cx="640080" cy="2468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  12:2</a:t>
            </a:r>
          </a:p>
        </p:txBody>
      </p:sp>
      <p:pic>
        <p:nvPicPr>
          <p:cNvPr id="12" name="Picture 11">
            <a:extLst>
              <a:ext uri="{FF2B5EF4-FFF2-40B4-BE49-F238E27FC236}">
                <a16:creationId xmlns:a16="http://schemas.microsoft.com/office/drawing/2014/main" id="{766B537B-3983-44E2-AA02-FCE98A879E50}"/>
              </a:ext>
            </a:extLst>
          </p:cNvPr>
          <p:cNvPicPr>
            <a:picLocks noChangeAspect="1"/>
          </p:cNvPicPr>
          <p:nvPr/>
        </p:nvPicPr>
        <p:blipFill>
          <a:blip r:embed="rId2"/>
          <a:stretch>
            <a:fillRect/>
          </a:stretch>
        </p:blipFill>
        <p:spPr>
          <a:xfrm rot="20865542">
            <a:off x="9429291" y="4019253"/>
            <a:ext cx="3039787" cy="3039787"/>
          </a:xfrm>
          <a:prstGeom prst="rect">
            <a:avLst/>
          </a:prstGeom>
        </p:spPr>
      </p:pic>
    </p:spTree>
    <p:extLst>
      <p:ext uri="{BB962C8B-B14F-4D97-AF65-F5344CB8AC3E}">
        <p14:creationId xmlns:p14="http://schemas.microsoft.com/office/powerpoint/2010/main" val="900195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16E8D-F725-5549-D79B-2197F3311E34}"/>
              </a:ext>
            </a:extLst>
          </p:cNvPr>
          <p:cNvSpPr>
            <a:spLocks noGrp="1"/>
          </p:cNvSpPr>
          <p:nvPr>
            <p:ph type="title"/>
          </p:nvPr>
        </p:nvSpPr>
        <p:spPr>
          <a:xfrm>
            <a:off x="1585610" y="1287748"/>
            <a:ext cx="7645939" cy="3764604"/>
          </a:xfrm>
        </p:spPr>
        <p:txBody>
          <a:bodyPr/>
          <a:lstStyle/>
          <a:p>
            <a:r>
              <a:rPr lang="en-GB" sz="3600" b="0" u="none" strike="noStrike" baseline="0" dirty="0">
                <a:solidFill>
                  <a:srgbClr val="000000"/>
                </a:solidFill>
                <a:latin typeface="+mn-lt"/>
              </a:rPr>
              <a:t>When having your quiet time, or after a Sunday service or midweek, develop the habit of praying through the Bible passage you have just read, applying the lessons to your own life. </a:t>
            </a:r>
            <a:endParaRPr lang="en-US" sz="3600" dirty="0">
              <a:latin typeface="+mn-lt"/>
            </a:endParaRPr>
          </a:p>
        </p:txBody>
      </p:sp>
      <p:sp>
        <p:nvSpPr>
          <p:cNvPr id="7" name="Footer Placeholder 6">
            <a:extLst>
              <a:ext uri="{FF2B5EF4-FFF2-40B4-BE49-F238E27FC236}">
                <a16:creationId xmlns:a16="http://schemas.microsoft.com/office/drawing/2014/main" id="{64C00235-80DB-8E65-4FFA-23DF4C0DE0E6}"/>
              </a:ext>
            </a:extLst>
          </p:cNvPr>
          <p:cNvSpPr>
            <a:spLocks noGrp="1"/>
          </p:cNvSpPr>
          <p:nvPr>
            <p:ph type="ftr" sz="quarter" idx="17"/>
          </p:nvPr>
        </p:nvSpPr>
        <p:spPr>
          <a:xfrm>
            <a:off x="5364480" y="6400904"/>
            <a:ext cx="1463040" cy="2468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
        <p:nvSpPr>
          <p:cNvPr id="3" name="Date Placeholder 2">
            <a:extLst>
              <a:ext uri="{FF2B5EF4-FFF2-40B4-BE49-F238E27FC236}">
                <a16:creationId xmlns:a16="http://schemas.microsoft.com/office/drawing/2014/main" id="{F0A0E4D9-A114-4773-6B3B-37FA10EAB08F}"/>
              </a:ext>
            </a:extLst>
          </p:cNvPr>
          <p:cNvSpPr>
            <a:spLocks noGrp="1"/>
          </p:cNvSpPr>
          <p:nvPr>
            <p:ph type="dt" sz="half" idx="16"/>
          </p:nvPr>
        </p:nvSpPr>
        <p:spPr>
          <a:xfrm>
            <a:off x="10629145" y="6400904"/>
            <a:ext cx="640080" cy="2468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  12:2</a:t>
            </a:r>
          </a:p>
        </p:txBody>
      </p:sp>
      <p:pic>
        <p:nvPicPr>
          <p:cNvPr id="12" name="Picture 11">
            <a:extLst>
              <a:ext uri="{FF2B5EF4-FFF2-40B4-BE49-F238E27FC236}">
                <a16:creationId xmlns:a16="http://schemas.microsoft.com/office/drawing/2014/main" id="{766B537B-3983-44E2-AA02-FCE98A879E50}"/>
              </a:ext>
            </a:extLst>
          </p:cNvPr>
          <p:cNvPicPr>
            <a:picLocks noChangeAspect="1"/>
          </p:cNvPicPr>
          <p:nvPr/>
        </p:nvPicPr>
        <p:blipFill>
          <a:blip r:embed="rId2"/>
          <a:stretch>
            <a:fillRect/>
          </a:stretch>
        </p:blipFill>
        <p:spPr>
          <a:xfrm rot="20865542">
            <a:off x="9429291" y="4019253"/>
            <a:ext cx="3039787" cy="3039787"/>
          </a:xfrm>
          <a:prstGeom prst="rect">
            <a:avLst/>
          </a:prstGeom>
        </p:spPr>
      </p:pic>
    </p:spTree>
    <p:extLst>
      <p:ext uri="{BB962C8B-B14F-4D97-AF65-F5344CB8AC3E}">
        <p14:creationId xmlns:p14="http://schemas.microsoft.com/office/powerpoint/2010/main" val="1666381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16E8D-F725-5549-D79B-2197F3311E34}"/>
              </a:ext>
            </a:extLst>
          </p:cNvPr>
          <p:cNvSpPr>
            <a:spLocks noGrp="1"/>
          </p:cNvSpPr>
          <p:nvPr>
            <p:ph type="title"/>
          </p:nvPr>
        </p:nvSpPr>
        <p:spPr>
          <a:xfrm>
            <a:off x="1585610" y="1287748"/>
            <a:ext cx="7645939" cy="3764604"/>
          </a:xfrm>
        </p:spPr>
        <p:txBody>
          <a:bodyPr/>
          <a:lstStyle/>
          <a:p>
            <a:r>
              <a:rPr lang="en-GB" sz="3600" b="0" u="none" strike="noStrike" baseline="0" dirty="0">
                <a:solidFill>
                  <a:srgbClr val="000000"/>
                </a:solidFill>
                <a:latin typeface="+mn-lt"/>
              </a:rPr>
              <a:t>Perhaps you could start a book club where everyone reads a chapter of a book each week or month and then meet to discuss what you have learnt and the impact it is having on your day-to-day life. </a:t>
            </a:r>
            <a:endParaRPr lang="en-US" sz="3600" dirty="0">
              <a:latin typeface="+mn-lt"/>
            </a:endParaRPr>
          </a:p>
        </p:txBody>
      </p:sp>
      <p:sp>
        <p:nvSpPr>
          <p:cNvPr id="7" name="Footer Placeholder 6">
            <a:extLst>
              <a:ext uri="{FF2B5EF4-FFF2-40B4-BE49-F238E27FC236}">
                <a16:creationId xmlns:a16="http://schemas.microsoft.com/office/drawing/2014/main" id="{64C00235-80DB-8E65-4FFA-23DF4C0DE0E6}"/>
              </a:ext>
            </a:extLst>
          </p:cNvPr>
          <p:cNvSpPr>
            <a:spLocks noGrp="1"/>
          </p:cNvSpPr>
          <p:nvPr>
            <p:ph type="ftr" sz="quarter" idx="17"/>
          </p:nvPr>
        </p:nvSpPr>
        <p:spPr>
          <a:xfrm>
            <a:off x="5364480" y="6400904"/>
            <a:ext cx="1463040" cy="2468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
        <p:nvSpPr>
          <p:cNvPr id="3" name="Date Placeholder 2">
            <a:extLst>
              <a:ext uri="{FF2B5EF4-FFF2-40B4-BE49-F238E27FC236}">
                <a16:creationId xmlns:a16="http://schemas.microsoft.com/office/drawing/2014/main" id="{F0A0E4D9-A114-4773-6B3B-37FA10EAB08F}"/>
              </a:ext>
            </a:extLst>
          </p:cNvPr>
          <p:cNvSpPr>
            <a:spLocks noGrp="1"/>
          </p:cNvSpPr>
          <p:nvPr>
            <p:ph type="dt" sz="half" idx="16"/>
          </p:nvPr>
        </p:nvSpPr>
        <p:spPr>
          <a:xfrm>
            <a:off x="10629145" y="6400904"/>
            <a:ext cx="640080" cy="2468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  12:2</a:t>
            </a:r>
          </a:p>
        </p:txBody>
      </p:sp>
      <p:pic>
        <p:nvPicPr>
          <p:cNvPr id="12" name="Picture 11">
            <a:extLst>
              <a:ext uri="{FF2B5EF4-FFF2-40B4-BE49-F238E27FC236}">
                <a16:creationId xmlns:a16="http://schemas.microsoft.com/office/drawing/2014/main" id="{766B537B-3983-44E2-AA02-FCE98A879E50}"/>
              </a:ext>
            </a:extLst>
          </p:cNvPr>
          <p:cNvPicPr>
            <a:picLocks noChangeAspect="1"/>
          </p:cNvPicPr>
          <p:nvPr/>
        </p:nvPicPr>
        <p:blipFill>
          <a:blip r:embed="rId2"/>
          <a:stretch>
            <a:fillRect/>
          </a:stretch>
        </p:blipFill>
        <p:spPr>
          <a:xfrm rot="20865542">
            <a:off x="9429291" y="4019253"/>
            <a:ext cx="3039787" cy="3039787"/>
          </a:xfrm>
          <a:prstGeom prst="rect">
            <a:avLst/>
          </a:prstGeom>
        </p:spPr>
      </p:pic>
    </p:spTree>
    <p:extLst>
      <p:ext uri="{BB962C8B-B14F-4D97-AF65-F5344CB8AC3E}">
        <p14:creationId xmlns:p14="http://schemas.microsoft.com/office/powerpoint/2010/main" val="1262906712"/>
      </p:ext>
    </p:extLst>
  </p:cSld>
  <p:clrMapOvr>
    <a:masterClrMapping/>
  </p:clrMapOvr>
</p:sld>
</file>

<file path=ppt/theme/theme1.xml><?xml version="1.0" encoding="utf-8"?>
<a:theme xmlns:a="http://schemas.openxmlformats.org/drawingml/2006/main" name="1_Office Theme">
  <a:themeElements>
    <a:clrScheme name="Custom 30">
      <a:dk1>
        <a:srgbClr val="000000"/>
      </a:dk1>
      <a:lt1>
        <a:srgbClr val="FFFFFF"/>
      </a:lt1>
      <a:dk2>
        <a:srgbClr val="264653"/>
      </a:dk2>
      <a:lt2>
        <a:srgbClr val="E7E6E6"/>
      </a:lt2>
      <a:accent1>
        <a:srgbClr val="F3EBE8"/>
      </a:accent1>
      <a:accent2>
        <a:srgbClr val="E9C369"/>
      </a:accent2>
      <a:accent3>
        <a:srgbClr val="2A9D8F"/>
      </a:accent3>
      <a:accent4>
        <a:srgbClr val="F3D6CD"/>
      </a:accent4>
      <a:accent5>
        <a:srgbClr val="F3EBE8"/>
      </a:accent5>
      <a:accent6>
        <a:srgbClr val="60717C"/>
      </a:accent6>
      <a:hlink>
        <a:srgbClr val="828683"/>
      </a:hlink>
      <a:folHlink>
        <a:srgbClr val="D08A55"/>
      </a:folHlink>
    </a:clrScheme>
    <a:fontScheme name="Custom 28">
      <a:majorFont>
        <a:latin typeface="Century Gothic"/>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rn-Angles_Win32_CP_v11" id="{557BB2FF-F1F4-4776-80DE-DC11FC14475E}" vid="{E0321167-E0D5-4285-8F17-B2BAD920F1BD}"/>
    </a:ext>
  </a:extLst>
</a:theme>
</file>

<file path=docProps/app.xml><?xml version="1.0" encoding="utf-8"?>
<Properties xmlns="http://schemas.openxmlformats.org/officeDocument/2006/extended-properties" xmlns:vt="http://schemas.openxmlformats.org/officeDocument/2006/docPropsVTypes">
  <TotalTime>271</TotalTime>
  <Words>441</Words>
  <Application>Microsoft Office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Karla</vt:lpstr>
      <vt:lpstr>Univers Condensed Light</vt:lpstr>
      <vt:lpstr>1_Office Theme</vt:lpstr>
      <vt:lpstr>PowerPoint Presentation</vt:lpstr>
      <vt:lpstr>Talk to the person beside you for a couple of minutes about someone God has used to be an influence in your life.</vt:lpstr>
      <vt:lpstr>What gives you confidence that transformed behaviour is possible?  Who are you depending on for change?</vt:lpstr>
      <vt:lpstr>How does your position in Christ motivate you to consider how you live out your Christian life?  How can you be intentional about being transformed in your behaviour?</vt:lpstr>
      <vt:lpstr>Make a list of Christlike characteristics that God’s children need to ‘put on’.        As well as Colossians 3:5-17, consider Galatians 5:22-23. Talk together about the ones which are more difficult to put on than others.</vt:lpstr>
      <vt:lpstr>What would it look like if someone put Colossians 3:16 into practice and did it well?</vt:lpstr>
      <vt:lpstr>Talk through the ideas on the following slides together.   Is there one thing you could put into practice?   Why not try out some of the ideas with each other?</vt:lpstr>
      <vt:lpstr>When having your quiet time, or after a Sunday service or midweek, develop the habit of praying through the Bible passage you have just read, applying the lessons to your own life. </vt:lpstr>
      <vt:lpstr>Perhaps you could start a book club where everyone reads a chapter of a book each week or month and then meet to discuss what you have learnt and the impact it is having on your day-to-day life. </vt:lpstr>
      <vt:lpstr>Consider developing accountability relationships. Think of the relationships as “compass living”, that is:   North = someone to look up to who can be a spiritual mentor   East and West = your peers, those in the same season of life as you   South = someone you can disciple by walking alongside them to share what God has been teaching you</vt:lpstr>
      <vt:lpstr>When meeting with Christian friends, practise bringing conversations around to spiritual things, having conversations which will help both of you in your spiritual growth. Having ‘rosebud’ conversations can help with this. Talk about:   A rose = something that is going well for you  A bud = something you are looking forward to  A thorn = something that is difficult for you at the moment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 to the person beside you for a couple of minutes about someone God has used to be an influence in your life.</dc:title>
  <dc:creator>Esther Parker</dc:creator>
  <cp:lastModifiedBy>Rose McCullagh</cp:lastModifiedBy>
  <cp:revision>8</cp:revision>
  <dcterms:created xsi:type="dcterms:W3CDTF">2023-06-14T18:59:12Z</dcterms:created>
  <dcterms:modified xsi:type="dcterms:W3CDTF">2023-06-19T15:26:36Z</dcterms:modified>
</cp:coreProperties>
</file>