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99" r:id="rId3"/>
    <p:sldId id="300" r:id="rId4"/>
    <p:sldId id="30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CA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9D2BE8-B548-4154-AD3A-3906DEC378EC}" v="5" dt="2023-06-15T11:53:50.1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6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327;p33">
            <a:extLst>
              <a:ext uri="{FF2B5EF4-FFF2-40B4-BE49-F238E27FC236}">
                <a16:creationId xmlns:a16="http://schemas.microsoft.com/office/drawing/2014/main" id="{E09AA4F6-9CBF-53A8-8FE8-0BAB0E7DC989}"/>
              </a:ext>
            </a:extLst>
          </p:cNvPr>
          <p:cNvSpPr/>
          <p:nvPr userDrawn="1"/>
        </p:nvSpPr>
        <p:spPr>
          <a:xfrm>
            <a:off x="1062566" y="1161412"/>
            <a:ext cx="10221119" cy="4831742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0" name="Google Shape;328;p33">
            <a:extLst>
              <a:ext uri="{FF2B5EF4-FFF2-40B4-BE49-F238E27FC236}">
                <a16:creationId xmlns:a16="http://schemas.microsoft.com/office/drawing/2014/main" id="{CBE4E0BD-29C0-46EA-4A2D-401DD12AEC12}"/>
              </a:ext>
            </a:extLst>
          </p:cNvPr>
          <p:cNvSpPr/>
          <p:nvPr userDrawn="1"/>
        </p:nvSpPr>
        <p:spPr>
          <a:xfrm>
            <a:off x="858371" y="800100"/>
            <a:ext cx="10221119" cy="4953001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7EDEC9-86BE-FDB1-3BAE-F5FF0934CA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3040" y="2240280"/>
            <a:ext cx="4873752" cy="1709928"/>
          </a:xfrm>
        </p:spPr>
        <p:txBody>
          <a:bodyPr anchor="b">
            <a:noAutofit/>
          </a:bodyPr>
          <a:lstStyle>
            <a:lvl1pPr marL="0" indent="0" algn="l">
              <a:lnSpc>
                <a:spcPct val="90000"/>
              </a:lnSpc>
              <a:defRPr sz="6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EF6069-AEE4-3455-508E-4B9EE30F0C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3040" y="4014216"/>
            <a:ext cx="4873752" cy="630936"/>
          </a:xfrm>
        </p:spPr>
        <p:txBody>
          <a:bodyPr>
            <a:noAutofit/>
          </a:bodyPr>
          <a:lstStyle>
            <a:lvl1pPr marL="54864" indent="0" algn="l">
              <a:lnSpc>
                <a:spcPct val="120000"/>
              </a:lnSpc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BEF410E3-CEC7-640A-C8FD-08419E6C330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46779" y="812292"/>
            <a:ext cx="3834628" cy="4928616"/>
          </a:xfr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1800">
                <a:solidFill>
                  <a:schemeClr val="tx1"/>
                </a:solidFill>
              </a:defRPr>
            </a:lvl1pPr>
          </a:lstStyle>
          <a:p>
            <a:pPr marL="0" lvl="0" algn="ctr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977254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1251;p56">
            <a:extLst>
              <a:ext uri="{FF2B5EF4-FFF2-40B4-BE49-F238E27FC236}">
                <a16:creationId xmlns:a16="http://schemas.microsoft.com/office/drawing/2014/main" id="{5240ABBF-9F6E-51C2-3600-798F3A8C4868}"/>
              </a:ext>
            </a:extLst>
          </p:cNvPr>
          <p:cNvSpPr/>
          <p:nvPr userDrawn="1"/>
        </p:nvSpPr>
        <p:spPr>
          <a:xfrm>
            <a:off x="547230" y="1944086"/>
            <a:ext cx="2529083" cy="2529083"/>
          </a:xfrm>
          <a:prstGeom prst="ellipse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0" name="Google Shape;1251;p56">
            <a:extLst>
              <a:ext uri="{FF2B5EF4-FFF2-40B4-BE49-F238E27FC236}">
                <a16:creationId xmlns:a16="http://schemas.microsoft.com/office/drawing/2014/main" id="{724FD7F3-2232-7463-6613-3EF2344BD063}"/>
              </a:ext>
            </a:extLst>
          </p:cNvPr>
          <p:cNvSpPr/>
          <p:nvPr userDrawn="1"/>
        </p:nvSpPr>
        <p:spPr>
          <a:xfrm>
            <a:off x="4922989" y="1946963"/>
            <a:ext cx="2529083" cy="2529083"/>
          </a:xfrm>
          <a:prstGeom prst="ellipse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2" name="Google Shape;1251;p56">
            <a:extLst>
              <a:ext uri="{FF2B5EF4-FFF2-40B4-BE49-F238E27FC236}">
                <a16:creationId xmlns:a16="http://schemas.microsoft.com/office/drawing/2014/main" id="{234E24BE-6EC9-C62B-1B5F-EBE5C279EF38}"/>
              </a:ext>
            </a:extLst>
          </p:cNvPr>
          <p:cNvSpPr/>
          <p:nvPr userDrawn="1"/>
        </p:nvSpPr>
        <p:spPr>
          <a:xfrm>
            <a:off x="9225456" y="1924776"/>
            <a:ext cx="2529083" cy="2529083"/>
          </a:xfrm>
          <a:prstGeom prst="ellipse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4" name="Google Shape;1251;p56">
            <a:extLst>
              <a:ext uri="{FF2B5EF4-FFF2-40B4-BE49-F238E27FC236}">
                <a16:creationId xmlns:a16="http://schemas.microsoft.com/office/drawing/2014/main" id="{F4987345-5BC3-6B09-35D1-118625B93B26}"/>
              </a:ext>
            </a:extLst>
          </p:cNvPr>
          <p:cNvSpPr/>
          <p:nvPr userDrawn="1"/>
        </p:nvSpPr>
        <p:spPr>
          <a:xfrm>
            <a:off x="2798649" y="3902220"/>
            <a:ext cx="2529083" cy="2529083"/>
          </a:xfrm>
          <a:prstGeom prst="ellipse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6" name="Google Shape;1251;p56">
            <a:extLst>
              <a:ext uri="{FF2B5EF4-FFF2-40B4-BE49-F238E27FC236}">
                <a16:creationId xmlns:a16="http://schemas.microsoft.com/office/drawing/2014/main" id="{D24F97D8-E25C-583D-72FF-A9AD2A77A71F}"/>
              </a:ext>
            </a:extLst>
          </p:cNvPr>
          <p:cNvSpPr/>
          <p:nvPr userDrawn="1"/>
        </p:nvSpPr>
        <p:spPr>
          <a:xfrm>
            <a:off x="7156227" y="3880033"/>
            <a:ext cx="2529083" cy="2529083"/>
          </a:xfrm>
          <a:prstGeom prst="ellipse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01426A-0740-2EB9-FC34-9C0434593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C96B6B23-01AB-14E3-6F7D-14E56C8F7FB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8788" y="1836534"/>
            <a:ext cx="2528887" cy="2528887"/>
          </a:xfrm>
          <a:prstGeom prst="ellipse">
            <a:avLst/>
          </a:prstGeom>
          <a:solidFill>
            <a:schemeClr val="accent5"/>
          </a:solidFill>
          <a:ln w="25400">
            <a:solidFill>
              <a:schemeClr val="tx2"/>
            </a:solidFill>
          </a:ln>
        </p:spPr>
        <p:txBody>
          <a:bodyPr tIns="27432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  <a:lvl2pPr marL="0" indent="0" algn="ctr">
              <a:lnSpc>
                <a:spcPct val="100000"/>
              </a:lnSpc>
              <a:spcBef>
                <a:spcPts val="600"/>
              </a:spcBef>
              <a:buNone/>
              <a:defRPr sz="160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40" name="Text Placeholder 35">
            <a:extLst>
              <a:ext uri="{FF2B5EF4-FFF2-40B4-BE49-F238E27FC236}">
                <a16:creationId xmlns:a16="http://schemas.microsoft.com/office/drawing/2014/main" id="{B5D9C006-6816-1398-2752-53296B2275E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44975" y="1836534"/>
            <a:ext cx="2528887" cy="2528887"/>
          </a:xfrm>
          <a:prstGeom prst="ellipse">
            <a:avLst/>
          </a:prstGeom>
          <a:solidFill>
            <a:schemeClr val="accent5"/>
          </a:solidFill>
          <a:ln w="25400">
            <a:solidFill>
              <a:schemeClr val="tx2"/>
            </a:solidFill>
          </a:ln>
        </p:spPr>
        <p:txBody>
          <a:bodyPr tIns="27432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  <a:lvl2pPr marL="0" indent="0" algn="ctr">
              <a:lnSpc>
                <a:spcPct val="100000"/>
              </a:lnSpc>
              <a:spcBef>
                <a:spcPts val="600"/>
              </a:spcBef>
              <a:buNone/>
              <a:defRPr sz="160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43" name="Text Placeholder 35">
            <a:extLst>
              <a:ext uri="{FF2B5EF4-FFF2-40B4-BE49-F238E27FC236}">
                <a16:creationId xmlns:a16="http://schemas.microsoft.com/office/drawing/2014/main" id="{5C67F012-5EC1-3C44-2545-C90EFB6C7AA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137214" y="1836534"/>
            <a:ext cx="2528887" cy="2528887"/>
          </a:xfrm>
          <a:prstGeom prst="ellipse">
            <a:avLst/>
          </a:prstGeom>
          <a:solidFill>
            <a:schemeClr val="accent5"/>
          </a:solidFill>
          <a:ln w="25400">
            <a:solidFill>
              <a:schemeClr val="tx2"/>
            </a:solidFill>
          </a:ln>
        </p:spPr>
        <p:txBody>
          <a:bodyPr tIns="27432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  <a:lvl2pPr marL="0" indent="0" algn="ctr">
              <a:lnSpc>
                <a:spcPct val="100000"/>
              </a:lnSpc>
              <a:spcBef>
                <a:spcPts val="600"/>
              </a:spcBef>
              <a:buNone/>
              <a:defRPr sz="160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39" name="Text Placeholder 35">
            <a:extLst>
              <a:ext uri="{FF2B5EF4-FFF2-40B4-BE49-F238E27FC236}">
                <a16:creationId xmlns:a16="http://schemas.microsoft.com/office/drawing/2014/main" id="{84C1F7B9-544F-1D65-F30E-22B977B0EA4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10407" y="3813978"/>
            <a:ext cx="2528887" cy="2528887"/>
          </a:xfrm>
          <a:prstGeom prst="ellipse">
            <a:avLst/>
          </a:prstGeom>
          <a:solidFill>
            <a:schemeClr val="accent5"/>
          </a:solidFill>
          <a:ln w="25400">
            <a:solidFill>
              <a:schemeClr val="tx2"/>
            </a:solidFill>
          </a:ln>
        </p:spPr>
        <p:txBody>
          <a:bodyPr tIns="27432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  <a:lvl2pPr marL="0" indent="0" algn="ctr">
              <a:lnSpc>
                <a:spcPct val="100000"/>
              </a:lnSpc>
              <a:spcBef>
                <a:spcPts val="600"/>
              </a:spcBef>
              <a:buNone/>
              <a:defRPr sz="160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41" name="Text Placeholder 35">
            <a:extLst>
              <a:ext uri="{FF2B5EF4-FFF2-40B4-BE49-F238E27FC236}">
                <a16:creationId xmlns:a16="http://schemas.microsoft.com/office/drawing/2014/main" id="{F0785379-F700-62B9-BF17-703A87E2989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067985" y="3813978"/>
            <a:ext cx="2528887" cy="2528887"/>
          </a:xfrm>
          <a:prstGeom prst="ellipse">
            <a:avLst/>
          </a:prstGeom>
          <a:solidFill>
            <a:schemeClr val="accent5"/>
          </a:solidFill>
          <a:ln w="25400">
            <a:solidFill>
              <a:schemeClr val="tx2"/>
            </a:solidFill>
          </a:ln>
        </p:spPr>
        <p:txBody>
          <a:bodyPr tIns="27432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  <a:lvl2pPr marL="0" indent="0" algn="ctr">
              <a:lnSpc>
                <a:spcPct val="100000"/>
              </a:lnSpc>
              <a:spcBef>
                <a:spcPts val="600"/>
              </a:spcBef>
              <a:buNone/>
              <a:defRPr sz="160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826167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634;p42">
            <a:extLst>
              <a:ext uri="{FF2B5EF4-FFF2-40B4-BE49-F238E27FC236}">
                <a16:creationId xmlns:a16="http://schemas.microsoft.com/office/drawing/2014/main" id="{8B24251C-09A2-7EC7-D81E-7B4EC1A6C8FB}"/>
              </a:ext>
            </a:extLst>
          </p:cNvPr>
          <p:cNvSpPr/>
          <p:nvPr userDrawn="1"/>
        </p:nvSpPr>
        <p:spPr>
          <a:xfrm>
            <a:off x="1043969" y="2096168"/>
            <a:ext cx="10271731" cy="1505316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3" name="Google Shape;634;p42">
            <a:extLst>
              <a:ext uri="{FF2B5EF4-FFF2-40B4-BE49-F238E27FC236}">
                <a16:creationId xmlns:a16="http://schemas.microsoft.com/office/drawing/2014/main" id="{7095FC12-1305-9C50-D9A9-1BA4392374E6}"/>
              </a:ext>
            </a:extLst>
          </p:cNvPr>
          <p:cNvSpPr/>
          <p:nvPr userDrawn="1"/>
        </p:nvSpPr>
        <p:spPr>
          <a:xfrm>
            <a:off x="1043969" y="4160972"/>
            <a:ext cx="10271731" cy="1505316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3" name="Title 22">
            <a:extLst>
              <a:ext uri="{FF2B5EF4-FFF2-40B4-BE49-F238E27FC236}">
                <a16:creationId xmlns:a16="http://schemas.microsoft.com/office/drawing/2014/main" id="{AA325A5B-8E43-DA35-85DE-66DB81C5F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BCA26A7E-435E-AFBA-FECA-047481A83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2795" y="1920319"/>
            <a:ext cx="10268712" cy="1505315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896112" rIns="6492240"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20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82CD3C-84E1-013B-FEDD-5B4008CD2B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5152" y="2007884"/>
            <a:ext cx="6408671" cy="1330189"/>
          </a:xfrm>
        </p:spPr>
        <p:txBody>
          <a:bodyPr anchor="ctr"/>
          <a:lstStyle>
            <a:lvl1pPr marL="0" indent="-137160">
              <a:lnSpc>
                <a:spcPct val="100000"/>
              </a:lnSpc>
              <a:spcBef>
                <a:spcPts val="0"/>
              </a:spcBef>
              <a:buSzPct val="50000"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42E5F6B0-4BF8-B61C-19DC-44EADF2C6A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92795" y="4005858"/>
            <a:ext cx="10268712" cy="1505315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896112" rIns="6492240"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20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710FDC74-97A7-7CF9-8479-7DF70FE009C4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645152" y="4093420"/>
            <a:ext cx="6408671" cy="1330189"/>
          </a:xfrm>
        </p:spPr>
        <p:txBody>
          <a:bodyPr anchor="ctr"/>
          <a:lstStyle>
            <a:lvl1pPr marL="0" indent="-137160">
              <a:lnSpc>
                <a:spcPct val="100000"/>
              </a:lnSpc>
              <a:spcBef>
                <a:spcPts val="0"/>
              </a:spcBef>
              <a:buSzPct val="50000"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A9E27A-A5B9-7554-B03C-977DD0697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B2D671-9FA9-57ED-C5BB-EF64BEB13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F944D9-3F95-D788-A7A5-9C541DBDE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488211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CB1F4-E4E2-E27F-87D0-6DFE66375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7" name="Google Shape;1148;p53">
            <a:extLst>
              <a:ext uri="{FF2B5EF4-FFF2-40B4-BE49-F238E27FC236}">
                <a16:creationId xmlns:a16="http://schemas.microsoft.com/office/drawing/2014/main" id="{D76333E0-FAE0-3B63-28EE-BA834131593C}"/>
              </a:ext>
            </a:extLst>
          </p:cNvPr>
          <p:cNvSpPr/>
          <p:nvPr userDrawn="1"/>
        </p:nvSpPr>
        <p:spPr>
          <a:xfrm>
            <a:off x="6481182" y="2106081"/>
            <a:ext cx="5056632" cy="3987012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1" name="Google Shape;1148;p53">
            <a:extLst>
              <a:ext uri="{FF2B5EF4-FFF2-40B4-BE49-F238E27FC236}">
                <a16:creationId xmlns:a16="http://schemas.microsoft.com/office/drawing/2014/main" id="{B21F23CA-8996-2ED3-865E-9CBB7B3DEF01}"/>
              </a:ext>
            </a:extLst>
          </p:cNvPr>
          <p:cNvSpPr/>
          <p:nvPr userDrawn="1"/>
        </p:nvSpPr>
        <p:spPr>
          <a:xfrm>
            <a:off x="808072" y="2106081"/>
            <a:ext cx="5054248" cy="3987012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8" name="Text Placeholder 24">
            <a:extLst>
              <a:ext uri="{FF2B5EF4-FFF2-40B4-BE49-F238E27FC236}">
                <a16:creationId xmlns:a16="http://schemas.microsoft.com/office/drawing/2014/main" id="{BF16B1C6-54F0-43B5-701B-5ACB9DB37B7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5800" y="1956816"/>
            <a:ext cx="5048882" cy="3986784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320040" tIns="502920"/>
          <a:lstStyle>
            <a:lvl1pPr marL="0" indent="0" algn="l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86A122E7-1CF8-0AB9-3407-6E725320DC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32688" y="2944368"/>
            <a:ext cx="4604512" cy="2785100"/>
          </a:xfr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buSzPct val="50000"/>
              <a:buNone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20" name="Text Placeholder 24">
            <a:extLst>
              <a:ext uri="{FF2B5EF4-FFF2-40B4-BE49-F238E27FC236}">
                <a16:creationId xmlns:a16="http://schemas.microsoft.com/office/drawing/2014/main" id="{F5C0C473-4EA8-206C-EDC5-DAF92DC87E7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58128" y="1956816"/>
            <a:ext cx="5047488" cy="3986784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320040" tIns="502920"/>
          <a:lstStyle>
            <a:lvl1pPr marL="0" indent="0" algn="l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E3B2BF64-243E-E09B-24DD-86574712A72C}"/>
              </a:ext>
            </a:extLst>
          </p:cNvPr>
          <p:cNvSpPr>
            <a:spLocks noGrp="1"/>
          </p:cNvSpPr>
          <p:nvPr>
            <p:ph sz="half" idx="20"/>
          </p:nvPr>
        </p:nvSpPr>
        <p:spPr>
          <a:xfrm>
            <a:off x="6600154" y="2944368"/>
            <a:ext cx="4608576" cy="2785100"/>
          </a:xfr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buSzPct val="50000"/>
              <a:buNone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18DB23-E349-DF43-8126-A1F21B8C3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774F0D-57B5-C6EE-016C-501DC8D7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F0D283-938B-8E26-1C43-DC3AD6509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255142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CB1F4-E4E2-E27F-87D0-6DFE66375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7" name="Google Shape;1148;p53">
            <a:extLst>
              <a:ext uri="{FF2B5EF4-FFF2-40B4-BE49-F238E27FC236}">
                <a16:creationId xmlns:a16="http://schemas.microsoft.com/office/drawing/2014/main" id="{D76333E0-FAE0-3B63-28EE-BA834131593C}"/>
              </a:ext>
            </a:extLst>
          </p:cNvPr>
          <p:cNvSpPr/>
          <p:nvPr userDrawn="1"/>
        </p:nvSpPr>
        <p:spPr>
          <a:xfrm>
            <a:off x="8370942" y="2106081"/>
            <a:ext cx="3249570" cy="3987012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9" name="Google Shape;1148;p53">
            <a:extLst>
              <a:ext uri="{FF2B5EF4-FFF2-40B4-BE49-F238E27FC236}">
                <a16:creationId xmlns:a16="http://schemas.microsoft.com/office/drawing/2014/main" id="{1BF10461-2A6D-BD12-B1D7-5A73DDD367A8}"/>
              </a:ext>
            </a:extLst>
          </p:cNvPr>
          <p:cNvSpPr/>
          <p:nvPr userDrawn="1"/>
        </p:nvSpPr>
        <p:spPr>
          <a:xfrm>
            <a:off x="4599233" y="2106081"/>
            <a:ext cx="3249570" cy="3987012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1" name="Google Shape;1148;p53">
            <a:extLst>
              <a:ext uri="{FF2B5EF4-FFF2-40B4-BE49-F238E27FC236}">
                <a16:creationId xmlns:a16="http://schemas.microsoft.com/office/drawing/2014/main" id="{B21F23CA-8996-2ED3-865E-9CBB7B3DEF01}"/>
              </a:ext>
            </a:extLst>
          </p:cNvPr>
          <p:cNvSpPr/>
          <p:nvPr userDrawn="1"/>
        </p:nvSpPr>
        <p:spPr>
          <a:xfrm>
            <a:off x="808072" y="2106081"/>
            <a:ext cx="3249570" cy="3987012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8" name="Text Placeholder 24">
            <a:extLst>
              <a:ext uri="{FF2B5EF4-FFF2-40B4-BE49-F238E27FC236}">
                <a16:creationId xmlns:a16="http://schemas.microsoft.com/office/drawing/2014/main" id="{BF16B1C6-54F0-43B5-701B-5ACB9DB37B7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5800" y="1956816"/>
            <a:ext cx="3246120" cy="3986784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320040" tIns="502920"/>
          <a:lstStyle>
            <a:lvl1pPr marL="0" indent="0" algn="l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86A122E7-1CF8-0AB9-3407-6E725320DC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32688" y="2944368"/>
            <a:ext cx="2743200" cy="2785100"/>
          </a:xfr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buSzPct val="50000"/>
              <a:buNone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19" name="Text Placeholder 24">
            <a:extLst>
              <a:ext uri="{FF2B5EF4-FFF2-40B4-BE49-F238E27FC236}">
                <a16:creationId xmlns:a16="http://schemas.microsoft.com/office/drawing/2014/main" id="{9B6C5E12-67C8-B5AA-FC61-A40F6C388F8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480560" y="1956816"/>
            <a:ext cx="3246120" cy="3986784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320040" tIns="502920"/>
          <a:lstStyle>
            <a:lvl1pPr marL="0" indent="0" algn="l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92BD99C3-C1A1-E89B-FB77-6221D2FBE9A6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715873" y="2944368"/>
            <a:ext cx="2743200" cy="2785100"/>
          </a:xfr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buSzPct val="50000"/>
              <a:buNone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20" name="Text Placeholder 24">
            <a:extLst>
              <a:ext uri="{FF2B5EF4-FFF2-40B4-BE49-F238E27FC236}">
                <a16:creationId xmlns:a16="http://schemas.microsoft.com/office/drawing/2014/main" id="{F5C0C473-4EA8-206C-EDC5-DAF92DC87E7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247888" y="1956816"/>
            <a:ext cx="3246120" cy="3986784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320040" tIns="502920"/>
          <a:lstStyle>
            <a:lvl1pPr marL="0" indent="0" algn="l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E3B2BF64-243E-E09B-24DD-86574712A72C}"/>
              </a:ext>
            </a:extLst>
          </p:cNvPr>
          <p:cNvSpPr>
            <a:spLocks noGrp="1"/>
          </p:cNvSpPr>
          <p:nvPr>
            <p:ph sz="half" idx="20"/>
          </p:nvPr>
        </p:nvSpPr>
        <p:spPr>
          <a:xfrm>
            <a:off x="8489914" y="2944368"/>
            <a:ext cx="2743200" cy="2785100"/>
          </a:xfr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buSzPct val="50000"/>
              <a:buNone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18DB23-E349-DF43-8126-A1F21B8C3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774F0D-57B5-C6EE-016C-501DC8D7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F0D283-938B-8E26-1C43-DC3AD6509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666331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327;p33">
            <a:extLst>
              <a:ext uri="{FF2B5EF4-FFF2-40B4-BE49-F238E27FC236}">
                <a16:creationId xmlns:a16="http://schemas.microsoft.com/office/drawing/2014/main" id="{E7EB222B-6CF5-9486-E495-4BBCFBA5DEE9}"/>
              </a:ext>
            </a:extLst>
          </p:cNvPr>
          <p:cNvSpPr/>
          <p:nvPr userDrawn="1"/>
        </p:nvSpPr>
        <p:spPr>
          <a:xfrm>
            <a:off x="5400719" y="1198578"/>
            <a:ext cx="6114430" cy="4794575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9" name="Google Shape;328;p33">
            <a:extLst>
              <a:ext uri="{FF2B5EF4-FFF2-40B4-BE49-F238E27FC236}">
                <a16:creationId xmlns:a16="http://schemas.microsoft.com/office/drawing/2014/main" id="{1FEBC754-F0A8-F9F6-F804-7081E078D8F5}"/>
              </a:ext>
            </a:extLst>
          </p:cNvPr>
          <p:cNvSpPr/>
          <p:nvPr userDrawn="1"/>
        </p:nvSpPr>
        <p:spPr>
          <a:xfrm>
            <a:off x="5196524" y="838200"/>
            <a:ext cx="6114430" cy="4914901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8F8B0E5-D249-4F2F-16F0-7A9A49B95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8024" y="1783080"/>
            <a:ext cx="4959821" cy="1162762"/>
          </a:xfrm>
        </p:spPr>
        <p:txBody>
          <a:bodyPr/>
          <a:lstStyle>
            <a:lvl1pPr algn="l">
              <a:lnSpc>
                <a:spcPct val="90000"/>
              </a:lnSpc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52CFE759-845E-6170-DB8C-EA3FA075BB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351128" cy="6858000"/>
          </a:xfrm>
          <a:solidFill>
            <a:schemeClr val="accent5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7189B6C-4236-0B00-D585-EEE5183EC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1888" y="2944368"/>
            <a:ext cx="4818888" cy="2130552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D37E9B-F86D-C91D-23CC-19F188DE8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2901" y="6400904"/>
            <a:ext cx="365760" cy="246888"/>
          </a:xfrm>
        </p:spPr>
        <p:txBody>
          <a:bodyPr/>
          <a:lstStyle/>
          <a:p>
            <a:fld id="{8D0AFDD5-844D-364D-8AEC-50CF4D36D55D}" type="slidenum">
              <a:rPr lang="en-US" noProof="0" smtClean="0"/>
              <a:pPr/>
              <a:t>‹#›</a:t>
            </a:fld>
            <a:endParaRPr lang="en-US" noProof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B55B0F1-C1EF-3790-A994-C8C4BB61CCB9}"/>
              </a:ext>
            </a:extLst>
          </p:cNvPr>
          <p:cNvCxnSpPr>
            <a:cxnSpLocks/>
          </p:cNvCxnSpPr>
          <p:nvPr/>
        </p:nvCxnSpPr>
        <p:spPr>
          <a:xfrm>
            <a:off x="4351128" y="6532618"/>
            <a:ext cx="369308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D4F275B-2CE9-CD3C-081E-0B79C125257E}"/>
              </a:ext>
            </a:extLst>
          </p:cNvPr>
          <p:cNvCxnSpPr>
            <a:cxnSpLocks/>
          </p:cNvCxnSpPr>
          <p:nvPr/>
        </p:nvCxnSpPr>
        <p:spPr>
          <a:xfrm>
            <a:off x="8467344" y="6527001"/>
            <a:ext cx="3724656" cy="561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02639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327;p33">
            <a:extLst>
              <a:ext uri="{FF2B5EF4-FFF2-40B4-BE49-F238E27FC236}">
                <a16:creationId xmlns:a16="http://schemas.microsoft.com/office/drawing/2014/main" id="{E09AA4F6-9CBF-53A8-8FE8-0BAB0E7DC989}"/>
              </a:ext>
            </a:extLst>
          </p:cNvPr>
          <p:cNvSpPr/>
          <p:nvPr userDrawn="1"/>
        </p:nvSpPr>
        <p:spPr>
          <a:xfrm>
            <a:off x="1062566" y="1161412"/>
            <a:ext cx="10221119" cy="4831742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0" name="Google Shape;328;p33">
            <a:extLst>
              <a:ext uri="{FF2B5EF4-FFF2-40B4-BE49-F238E27FC236}">
                <a16:creationId xmlns:a16="http://schemas.microsoft.com/office/drawing/2014/main" id="{CBE4E0BD-29C0-46EA-4A2D-401DD12AEC12}"/>
              </a:ext>
            </a:extLst>
          </p:cNvPr>
          <p:cNvSpPr/>
          <p:nvPr userDrawn="1"/>
        </p:nvSpPr>
        <p:spPr>
          <a:xfrm>
            <a:off x="858371" y="800100"/>
            <a:ext cx="10221119" cy="4953001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7EDEC9-86BE-FDB1-3BAE-F5FF0934CA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48" y="1901952"/>
            <a:ext cx="4873752" cy="1709928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defRPr sz="6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EF6069-AEE4-3455-508E-4B9EE30F0C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3108960"/>
            <a:ext cx="3913632" cy="188366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100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BEF410E3-CEC7-640A-C8FD-08419E6C330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43482" y="812292"/>
            <a:ext cx="4636008" cy="4928616"/>
          </a:xfr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1800">
                <a:solidFill>
                  <a:schemeClr val="tx1"/>
                </a:solidFill>
              </a:defRPr>
            </a:lvl1pPr>
          </a:lstStyle>
          <a:p>
            <a:pPr marL="0" lvl="0" algn="ctr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771583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FABFF-AED1-441E-410D-E91E5B9EA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1D9EB3-189A-FE0F-8C95-73C337815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680446-577A-69FB-646E-AF1DA4134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0E09C2-379A-DC94-A05D-1A629B341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9379388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72A2AC-7ED9-922C-AFA3-C7474D933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D73C7A-2028-226F-C1ED-1807BD3B9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25B8F9-3C91-FD08-87E3-6E39B35BC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444056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1426A-0740-2EB9-FC34-9C0434593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8" name="Google Shape;1251;p56">
            <a:extLst>
              <a:ext uri="{FF2B5EF4-FFF2-40B4-BE49-F238E27FC236}">
                <a16:creationId xmlns:a16="http://schemas.microsoft.com/office/drawing/2014/main" id="{5BDBB369-4213-AA70-D2DD-33F4E9E1F195}"/>
              </a:ext>
            </a:extLst>
          </p:cNvPr>
          <p:cNvSpPr/>
          <p:nvPr userDrawn="1"/>
        </p:nvSpPr>
        <p:spPr>
          <a:xfrm>
            <a:off x="1072604" y="2550039"/>
            <a:ext cx="1622434" cy="162243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0" name="Google Shape;1251;p56">
            <a:extLst>
              <a:ext uri="{FF2B5EF4-FFF2-40B4-BE49-F238E27FC236}">
                <a16:creationId xmlns:a16="http://schemas.microsoft.com/office/drawing/2014/main" id="{3BF27898-0ACC-24EB-589A-96F29C94157A}"/>
              </a:ext>
            </a:extLst>
          </p:cNvPr>
          <p:cNvSpPr/>
          <p:nvPr userDrawn="1"/>
        </p:nvSpPr>
        <p:spPr>
          <a:xfrm>
            <a:off x="3235665" y="2522510"/>
            <a:ext cx="1622434" cy="162243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2" name="Google Shape;1251;p56">
            <a:extLst>
              <a:ext uri="{FF2B5EF4-FFF2-40B4-BE49-F238E27FC236}">
                <a16:creationId xmlns:a16="http://schemas.microsoft.com/office/drawing/2014/main" id="{62CA34BE-87A5-8F47-C395-886E6870CF67}"/>
              </a:ext>
            </a:extLst>
          </p:cNvPr>
          <p:cNvSpPr/>
          <p:nvPr userDrawn="1"/>
        </p:nvSpPr>
        <p:spPr>
          <a:xfrm>
            <a:off x="5415148" y="2513962"/>
            <a:ext cx="1622434" cy="162243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4" name="Google Shape;1251;p56">
            <a:extLst>
              <a:ext uri="{FF2B5EF4-FFF2-40B4-BE49-F238E27FC236}">
                <a16:creationId xmlns:a16="http://schemas.microsoft.com/office/drawing/2014/main" id="{E432D5F8-7F62-B5A0-F3AC-814BFBEEB0ED}"/>
              </a:ext>
            </a:extLst>
          </p:cNvPr>
          <p:cNvSpPr/>
          <p:nvPr userDrawn="1"/>
        </p:nvSpPr>
        <p:spPr>
          <a:xfrm>
            <a:off x="7530416" y="2524926"/>
            <a:ext cx="1622434" cy="162243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6" name="Google Shape;1251;p56">
            <a:extLst>
              <a:ext uri="{FF2B5EF4-FFF2-40B4-BE49-F238E27FC236}">
                <a16:creationId xmlns:a16="http://schemas.microsoft.com/office/drawing/2014/main" id="{FBCE3915-CF40-BF29-2DBB-D9F447CC7555}"/>
              </a:ext>
            </a:extLst>
          </p:cNvPr>
          <p:cNvSpPr/>
          <p:nvPr userDrawn="1"/>
        </p:nvSpPr>
        <p:spPr>
          <a:xfrm>
            <a:off x="9709899" y="2516378"/>
            <a:ext cx="1622434" cy="162243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811789E5-14E6-E7AB-C9D8-6E51B4544B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86726" y="2441448"/>
            <a:ext cx="1622425" cy="1622425"/>
          </a:xfrm>
          <a:prstGeom prst="ellipse">
            <a:avLst/>
          </a:prstGeom>
          <a:solidFill>
            <a:schemeClr val="accent3"/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0</a:t>
            </a:r>
          </a:p>
        </p:txBody>
      </p:sp>
      <p:sp>
        <p:nvSpPr>
          <p:cNvPr id="22" name="Text Placeholder 19">
            <a:extLst>
              <a:ext uri="{FF2B5EF4-FFF2-40B4-BE49-F238E27FC236}">
                <a16:creationId xmlns:a16="http://schemas.microsoft.com/office/drawing/2014/main" id="{AC40220B-3ED2-1841-92D5-C0056EF4740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154680" y="2441448"/>
            <a:ext cx="1622425" cy="1622425"/>
          </a:xfrm>
          <a:prstGeom prst="ellipse">
            <a:avLst/>
          </a:prstGeom>
          <a:solidFill>
            <a:schemeClr val="accent3"/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0</a:t>
            </a:r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B8BC651C-16ED-1741-08D3-8BA2D618C65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330952" y="2441448"/>
            <a:ext cx="1622425" cy="1622425"/>
          </a:xfrm>
          <a:prstGeom prst="ellipse">
            <a:avLst/>
          </a:prstGeom>
          <a:solidFill>
            <a:schemeClr val="accent3"/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0</a:t>
            </a:r>
          </a:p>
        </p:txBody>
      </p:sp>
      <p:sp>
        <p:nvSpPr>
          <p:cNvPr id="24" name="Text Placeholder 19">
            <a:extLst>
              <a:ext uri="{FF2B5EF4-FFF2-40B4-BE49-F238E27FC236}">
                <a16:creationId xmlns:a16="http://schemas.microsoft.com/office/drawing/2014/main" id="{B42AFC50-5862-D501-9586-4A96D4DA667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443216" y="2441448"/>
            <a:ext cx="1622425" cy="1622425"/>
          </a:xfrm>
          <a:prstGeom prst="ellipse">
            <a:avLst/>
          </a:prstGeom>
          <a:solidFill>
            <a:schemeClr val="accent3"/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0</a:t>
            </a:r>
          </a:p>
        </p:txBody>
      </p:sp>
      <p:sp>
        <p:nvSpPr>
          <p:cNvPr id="25" name="Text Placeholder 19">
            <a:extLst>
              <a:ext uri="{FF2B5EF4-FFF2-40B4-BE49-F238E27FC236}">
                <a16:creationId xmlns:a16="http://schemas.microsoft.com/office/drawing/2014/main" id="{45772425-B358-35A8-C707-76C81B500ED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628632" y="2441448"/>
            <a:ext cx="1622425" cy="1622425"/>
          </a:xfrm>
          <a:prstGeom prst="ellipse">
            <a:avLst/>
          </a:prstGeom>
          <a:solidFill>
            <a:schemeClr val="accent3"/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0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B0B8A0CF-58B1-629F-C8DB-238E5114277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24102" y="4325112"/>
            <a:ext cx="1947672" cy="630936"/>
          </a:xfrm>
        </p:spPr>
        <p:txBody>
          <a:bodyPr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3973DBDD-5F4C-3094-B5AB-751AF360379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92056" y="4326702"/>
            <a:ext cx="1947672" cy="630936"/>
          </a:xfrm>
        </p:spPr>
        <p:txBody>
          <a:bodyPr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9" name="Text Placeholder 26">
            <a:extLst>
              <a:ext uri="{FF2B5EF4-FFF2-40B4-BE49-F238E27FC236}">
                <a16:creationId xmlns:a16="http://schemas.microsoft.com/office/drawing/2014/main" id="{6A7033DE-A188-7F2B-B42D-3B4334B2C4B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68328" y="4313642"/>
            <a:ext cx="1947672" cy="630936"/>
          </a:xfrm>
        </p:spPr>
        <p:txBody>
          <a:bodyPr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82C8DA85-8265-9485-A51D-73E1629CC54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279858" y="4319944"/>
            <a:ext cx="1947672" cy="630936"/>
          </a:xfrm>
        </p:spPr>
        <p:txBody>
          <a:bodyPr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1" name="Text Placeholder 26">
            <a:extLst>
              <a:ext uri="{FF2B5EF4-FFF2-40B4-BE49-F238E27FC236}">
                <a16:creationId xmlns:a16="http://schemas.microsoft.com/office/drawing/2014/main" id="{20594F27-59D4-99D2-77B5-71915573EDA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466008" y="4319944"/>
            <a:ext cx="1947672" cy="630936"/>
          </a:xfrm>
        </p:spPr>
        <p:txBody>
          <a:bodyPr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CBAEF-CF24-7502-B796-D47DF23F2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9E7CE-C596-EE32-BBFE-799C10EFB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0B60C-999F-167B-3927-D752A0DE6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00188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327;p33">
            <a:extLst>
              <a:ext uri="{FF2B5EF4-FFF2-40B4-BE49-F238E27FC236}">
                <a16:creationId xmlns:a16="http://schemas.microsoft.com/office/drawing/2014/main" id="{F51DD675-2DC4-A4BE-C624-3048A2E666B7}"/>
              </a:ext>
            </a:extLst>
          </p:cNvPr>
          <p:cNvSpPr/>
          <p:nvPr userDrawn="1"/>
        </p:nvSpPr>
        <p:spPr>
          <a:xfrm>
            <a:off x="809553" y="1012104"/>
            <a:ext cx="6957749" cy="5061732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2" name="Google Shape;328;p33">
            <a:extLst>
              <a:ext uri="{FF2B5EF4-FFF2-40B4-BE49-F238E27FC236}">
                <a16:creationId xmlns:a16="http://schemas.microsoft.com/office/drawing/2014/main" id="{A0952ED0-9FCB-B6D2-E806-E2663B8961D0}"/>
              </a:ext>
            </a:extLst>
          </p:cNvPr>
          <p:cNvSpPr/>
          <p:nvPr userDrawn="1"/>
        </p:nvSpPr>
        <p:spPr>
          <a:xfrm>
            <a:off x="600338" y="782757"/>
            <a:ext cx="6957749" cy="5061732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01426A-0740-2EB9-FC34-9C0434593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888" y="1719072"/>
            <a:ext cx="5038344" cy="1709928"/>
          </a:xfrm>
        </p:spPr>
        <p:txBody>
          <a:bodyPr/>
          <a:lstStyle>
            <a:lvl1pPr algn="l">
              <a:lnSpc>
                <a:spcPct val="90000"/>
              </a:lnSpc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0BC3CDDF-FEA3-712D-9071-515D264F06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296656" y="0"/>
            <a:ext cx="3895344" cy="6858000"/>
          </a:xfrm>
          <a:solidFill>
            <a:schemeClr val="accent1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F6C1B-F86D-84E1-F13C-1A2310E17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9888" y="3054096"/>
            <a:ext cx="5010912" cy="2130552"/>
          </a:xfrm>
        </p:spPr>
        <p:txBody>
          <a:bodyPr/>
          <a:lstStyle>
            <a:lvl1pPr marL="54864" indent="0">
              <a:lnSpc>
                <a:spcPct val="120000"/>
              </a:lnSpc>
              <a:spcBef>
                <a:spcPts val="0"/>
              </a:spcBef>
              <a:buNone/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4F7CD76-D087-685D-2E27-537F34D67EBE}"/>
              </a:ext>
            </a:extLst>
          </p:cNvPr>
          <p:cNvCxnSpPr>
            <a:cxnSpLocks/>
          </p:cNvCxnSpPr>
          <p:nvPr userDrawn="1"/>
        </p:nvCxnSpPr>
        <p:spPr>
          <a:xfrm>
            <a:off x="11276341" y="6528816"/>
            <a:ext cx="9144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CBAEF-CF24-7502-B796-D47DF23F2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2400" y="6400904"/>
            <a:ext cx="365760" cy="2468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D0AFDD5-844D-364D-8AEC-50CF4D36D55D}" type="slidenum">
              <a:rPr lang="en-US" noProof="0" smtClean="0"/>
              <a:pPr/>
              <a:t>‹#›</a:t>
            </a:fld>
            <a:endParaRPr lang="en-US" noProof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C63F889-82B6-D594-DA07-4C82AE33663F}"/>
              </a:ext>
            </a:extLst>
          </p:cNvPr>
          <p:cNvGrpSpPr/>
          <p:nvPr userDrawn="1"/>
        </p:nvGrpSpPr>
        <p:grpSpPr>
          <a:xfrm>
            <a:off x="0" y="6527001"/>
            <a:ext cx="8294153" cy="5617"/>
            <a:chOff x="0" y="6527001"/>
            <a:chExt cx="8294153" cy="561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4BFE95-6DCA-752C-0F0C-CCAF1A576CD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527001"/>
              <a:ext cx="3935513" cy="561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920C2FA-C2E7-21E2-09D0-3BA6B1BC2C1E}"/>
                </a:ext>
              </a:extLst>
            </p:cNvPr>
            <p:cNvCxnSpPr>
              <a:cxnSpLocks/>
            </p:cNvCxnSpPr>
            <p:nvPr/>
          </p:nvCxnSpPr>
          <p:spPr>
            <a:xfrm>
              <a:off x="4358640" y="6527001"/>
              <a:ext cx="3935513" cy="561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66397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8D51F-4DA4-5AB7-6ACD-17065B86D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1947672"/>
            <a:ext cx="3017520" cy="1938528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264711-7A11-A788-DD48-17D0C3B08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2" y="4279392"/>
            <a:ext cx="2980944" cy="402336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Google Shape;1251;p56">
            <a:extLst>
              <a:ext uri="{FF2B5EF4-FFF2-40B4-BE49-F238E27FC236}">
                <a16:creationId xmlns:a16="http://schemas.microsoft.com/office/drawing/2014/main" id="{9061A64A-DA6A-5D22-BE0B-94B0626A6CF1}"/>
              </a:ext>
            </a:extLst>
          </p:cNvPr>
          <p:cNvSpPr/>
          <p:nvPr userDrawn="1"/>
        </p:nvSpPr>
        <p:spPr>
          <a:xfrm>
            <a:off x="5102241" y="597060"/>
            <a:ext cx="5949692" cy="5949692"/>
          </a:xfrm>
          <a:prstGeom prst="ellipse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88E5310-5724-6031-306F-4110AC65EBDB}"/>
              </a:ext>
            </a:extLst>
          </p:cNvPr>
          <p:cNvSpPr>
            <a:spLocks noGrp="1" noChangeAspect="1"/>
          </p:cNvSpPr>
          <p:nvPr>
            <p:ph type="pic" sz="quarter" idx="10"/>
          </p:nvPr>
        </p:nvSpPr>
        <p:spPr>
          <a:xfrm>
            <a:off x="5001768" y="420624"/>
            <a:ext cx="5897880" cy="589788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71049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1426A-0740-2EB9-FC34-9C0434593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F6C1B-F86D-84E1-F13C-1A2310E17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32" y="1810512"/>
            <a:ext cx="11000232" cy="416052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CBAEF-CF24-7502-B796-D47DF23F2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9E7CE-C596-EE32-BBFE-799C10EFB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0B60C-999F-167B-3927-D752A0DE6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688951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327;p33">
            <a:extLst>
              <a:ext uri="{FF2B5EF4-FFF2-40B4-BE49-F238E27FC236}">
                <a16:creationId xmlns:a16="http://schemas.microsoft.com/office/drawing/2014/main" id="{EA1EE280-E44E-F71B-ED1B-CA8CEDEE6175}"/>
              </a:ext>
            </a:extLst>
          </p:cNvPr>
          <p:cNvSpPr/>
          <p:nvPr userDrawn="1"/>
        </p:nvSpPr>
        <p:spPr>
          <a:xfrm>
            <a:off x="1087280" y="1161412"/>
            <a:ext cx="10221119" cy="4831742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accent2">
                  <a:lumMod val="20000"/>
                  <a:lumOff val="80000"/>
                </a:schemeClr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4" name="Google Shape;328;p33">
            <a:extLst>
              <a:ext uri="{FF2B5EF4-FFF2-40B4-BE49-F238E27FC236}">
                <a16:creationId xmlns:a16="http://schemas.microsoft.com/office/drawing/2014/main" id="{332C8624-D848-DF0C-9104-7A2655E4A0FE}"/>
              </a:ext>
            </a:extLst>
          </p:cNvPr>
          <p:cNvSpPr/>
          <p:nvPr userDrawn="1"/>
        </p:nvSpPr>
        <p:spPr>
          <a:xfrm>
            <a:off x="858371" y="800100"/>
            <a:ext cx="10221119" cy="4953001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01426A-0740-2EB9-FC34-9C0434593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2072" y="2322576"/>
            <a:ext cx="6473952" cy="1901952"/>
          </a:xfrm>
        </p:spPr>
        <p:txBody>
          <a:bodyPr anchor="ctr"/>
          <a:lstStyle>
            <a:lvl1pPr algn="l">
              <a:lnSpc>
                <a:spcPct val="90000"/>
              </a:lnSpc>
              <a:defRPr sz="4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4817D722-78FF-E98D-229F-DDC8146F557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27874" y="809103"/>
            <a:ext cx="1798955" cy="2062163"/>
          </a:xfrm>
        </p:spPr>
        <p:txBody>
          <a:bodyPr anchor="t"/>
          <a:lstStyle>
            <a:lvl1pPr marL="0" indent="0">
              <a:buNone/>
              <a:defRPr sz="250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“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F6C1B-F86D-84E1-F13C-1A2310E17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2072" y="4334256"/>
            <a:ext cx="2340864" cy="585216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F9A35D83-86B3-5132-45B2-6382E8F3A4C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281160" y="3957272"/>
            <a:ext cx="1798955" cy="2062163"/>
          </a:xfrm>
        </p:spPr>
        <p:txBody>
          <a:bodyPr/>
          <a:lstStyle>
            <a:lvl1pPr marL="0" indent="0">
              <a:buNone/>
              <a:defRPr sz="250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”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F53ABF-1C17-E7D0-EEB7-468CEDF285C7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A64DF1-77A3-B856-5F46-12724706B8A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961FC7-9CAD-4B2D-A8F6-C172AF6D5EB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9584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FDA4E-49F9-223C-DA55-A79802EE1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Google Shape;1149;p53">
            <a:extLst>
              <a:ext uri="{FF2B5EF4-FFF2-40B4-BE49-F238E27FC236}">
                <a16:creationId xmlns:a16="http://schemas.microsoft.com/office/drawing/2014/main" id="{E21113D2-FC9F-27EC-7A45-E8F7695D1407}"/>
              </a:ext>
            </a:extLst>
          </p:cNvPr>
          <p:cNvSpPr/>
          <p:nvPr userDrawn="1"/>
        </p:nvSpPr>
        <p:spPr>
          <a:xfrm>
            <a:off x="694922" y="2330750"/>
            <a:ext cx="2542032" cy="3200400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9" name="Google Shape;1149;p53">
            <a:extLst>
              <a:ext uri="{FF2B5EF4-FFF2-40B4-BE49-F238E27FC236}">
                <a16:creationId xmlns:a16="http://schemas.microsoft.com/office/drawing/2014/main" id="{AD0B836B-7152-D6F5-7044-4B3B321454F5}"/>
              </a:ext>
            </a:extLst>
          </p:cNvPr>
          <p:cNvSpPr/>
          <p:nvPr userDrawn="1"/>
        </p:nvSpPr>
        <p:spPr>
          <a:xfrm>
            <a:off x="3541000" y="2330750"/>
            <a:ext cx="2542032" cy="3200400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1" name="Google Shape;1149;p53">
            <a:extLst>
              <a:ext uri="{FF2B5EF4-FFF2-40B4-BE49-F238E27FC236}">
                <a16:creationId xmlns:a16="http://schemas.microsoft.com/office/drawing/2014/main" id="{65518B88-F549-D8C7-0CD2-91E7CABE5E13}"/>
              </a:ext>
            </a:extLst>
          </p:cNvPr>
          <p:cNvSpPr/>
          <p:nvPr userDrawn="1"/>
        </p:nvSpPr>
        <p:spPr>
          <a:xfrm>
            <a:off x="6387080" y="2328404"/>
            <a:ext cx="2542032" cy="3200400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3" name="Google Shape;1149;p53">
            <a:extLst>
              <a:ext uri="{FF2B5EF4-FFF2-40B4-BE49-F238E27FC236}">
                <a16:creationId xmlns:a16="http://schemas.microsoft.com/office/drawing/2014/main" id="{EF098B7F-7320-E28C-D4A0-9C0D6072BDA7}"/>
              </a:ext>
            </a:extLst>
          </p:cNvPr>
          <p:cNvSpPr/>
          <p:nvPr userDrawn="1"/>
        </p:nvSpPr>
        <p:spPr>
          <a:xfrm>
            <a:off x="9233158" y="2328404"/>
            <a:ext cx="2542032" cy="3200400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2349526F-21BB-B06B-612E-8AAA322B41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65816" y="2193042"/>
            <a:ext cx="2514600" cy="3200400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2377440"/>
          <a:lstStyle>
            <a:lvl1pPr marL="0" indent="0" algn="ctr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99DE91A1-A01A-B800-F6EB-C013020202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9532" y="2193042"/>
            <a:ext cx="2487168" cy="210312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733EF8C8-3849-9C80-1F6E-7038D11347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80220" y="4846546"/>
            <a:ext cx="2514600" cy="33832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9" name="Text Placeholder 24">
            <a:extLst>
              <a:ext uri="{FF2B5EF4-FFF2-40B4-BE49-F238E27FC236}">
                <a16:creationId xmlns:a16="http://schemas.microsoft.com/office/drawing/2014/main" id="{32F8A8CA-E278-E129-A09C-8C4B7CCA2DE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419856" y="2193042"/>
            <a:ext cx="2514600" cy="3200400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2377440"/>
          <a:lstStyle>
            <a:lvl1pPr marL="0" indent="0" algn="ctr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0" name="Picture Placeholder 22">
            <a:extLst>
              <a:ext uri="{FF2B5EF4-FFF2-40B4-BE49-F238E27FC236}">
                <a16:creationId xmlns:a16="http://schemas.microsoft.com/office/drawing/2014/main" id="{3CFBF841-C094-5FA8-63F2-F5DA37C0359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433572" y="2193042"/>
            <a:ext cx="2487168" cy="210312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1" name="Text Placeholder 26">
            <a:extLst>
              <a:ext uri="{FF2B5EF4-FFF2-40B4-BE49-F238E27FC236}">
                <a16:creationId xmlns:a16="http://schemas.microsoft.com/office/drawing/2014/main" id="{C76BA571-FE5C-F5F7-9056-20BD57DA678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19856" y="4846546"/>
            <a:ext cx="2514600" cy="33832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2" name="Text Placeholder 24">
            <a:extLst>
              <a:ext uri="{FF2B5EF4-FFF2-40B4-BE49-F238E27FC236}">
                <a16:creationId xmlns:a16="http://schemas.microsoft.com/office/drawing/2014/main" id="{D7F9FC21-D881-DB86-4C69-C07821DCF3A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63640" y="2193042"/>
            <a:ext cx="2514600" cy="3200400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2377440"/>
          <a:lstStyle>
            <a:lvl1pPr marL="0" indent="0" algn="ctr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3" name="Picture Placeholder 22">
            <a:extLst>
              <a:ext uri="{FF2B5EF4-FFF2-40B4-BE49-F238E27FC236}">
                <a16:creationId xmlns:a16="http://schemas.microsoft.com/office/drawing/2014/main" id="{FE2E99DA-5661-F860-9E54-9C42590265F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77356" y="2193042"/>
            <a:ext cx="2487168" cy="210312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4" name="Text Placeholder 26">
            <a:extLst>
              <a:ext uri="{FF2B5EF4-FFF2-40B4-BE49-F238E27FC236}">
                <a16:creationId xmlns:a16="http://schemas.microsoft.com/office/drawing/2014/main" id="{99F1332D-1A76-8252-3A4A-73B5BE80BDA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63640" y="4846546"/>
            <a:ext cx="2514600" cy="33832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Text Placeholder 24">
            <a:extLst>
              <a:ext uri="{FF2B5EF4-FFF2-40B4-BE49-F238E27FC236}">
                <a16:creationId xmlns:a16="http://schemas.microsoft.com/office/drawing/2014/main" id="{47253530-631C-01D6-E4D5-53EA91819AC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107424" y="2169547"/>
            <a:ext cx="2514600" cy="3200400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2377440"/>
          <a:lstStyle>
            <a:lvl1pPr marL="0" indent="0" algn="ctr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6" name="Picture Placeholder 22">
            <a:extLst>
              <a:ext uri="{FF2B5EF4-FFF2-40B4-BE49-F238E27FC236}">
                <a16:creationId xmlns:a16="http://schemas.microsoft.com/office/drawing/2014/main" id="{2087F48D-BCD6-2370-DFEB-3DC855770580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121140" y="2169547"/>
            <a:ext cx="2487168" cy="210312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7" name="Text Placeholder 26">
            <a:extLst>
              <a:ext uri="{FF2B5EF4-FFF2-40B4-BE49-F238E27FC236}">
                <a16:creationId xmlns:a16="http://schemas.microsoft.com/office/drawing/2014/main" id="{2730E53E-4C0B-1C22-8754-2D69B55DF37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107424" y="4846546"/>
            <a:ext cx="2514600" cy="33832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8252B54-8A68-DB21-54FB-342276BCEE38}"/>
              </a:ext>
            </a:extLst>
          </p:cNvPr>
          <p:cNvCxnSpPr>
            <a:cxnSpLocks/>
          </p:cNvCxnSpPr>
          <p:nvPr userDrawn="1"/>
        </p:nvCxnSpPr>
        <p:spPr>
          <a:xfrm>
            <a:off x="0" y="6535885"/>
            <a:ext cx="8382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384EF8F-B039-D242-A81B-F393B674C274}"/>
              </a:ext>
            </a:extLst>
          </p:cNvPr>
          <p:cNvCxnSpPr>
            <a:cxnSpLocks/>
          </p:cNvCxnSpPr>
          <p:nvPr userDrawn="1"/>
        </p:nvCxnSpPr>
        <p:spPr>
          <a:xfrm>
            <a:off x="1205025" y="6535885"/>
            <a:ext cx="416052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8A9D6E63-D581-350F-03A0-665A80481391}"/>
              </a:ext>
            </a:extLst>
          </p:cNvPr>
          <p:cNvCxnSpPr>
            <a:cxnSpLocks/>
          </p:cNvCxnSpPr>
          <p:nvPr userDrawn="1"/>
        </p:nvCxnSpPr>
        <p:spPr>
          <a:xfrm>
            <a:off x="6802120" y="6528812"/>
            <a:ext cx="384048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A05D09F-A5CA-2745-537C-05333575CD8F}"/>
              </a:ext>
            </a:extLst>
          </p:cNvPr>
          <p:cNvCxnSpPr>
            <a:cxnSpLocks/>
          </p:cNvCxnSpPr>
          <p:nvPr userDrawn="1"/>
        </p:nvCxnSpPr>
        <p:spPr>
          <a:xfrm>
            <a:off x="11276341" y="6528816"/>
            <a:ext cx="9144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F2B86B-C1F2-7E0E-C065-E2B156A7F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D0AFDD5-844D-364D-8AEC-50CF4D36D55D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5DA4D1-2752-E7A4-2EB8-33E55361D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C200B8-5151-AE1E-3DA7-04B965986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957236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1149;p53">
            <a:extLst>
              <a:ext uri="{FF2B5EF4-FFF2-40B4-BE49-F238E27FC236}">
                <a16:creationId xmlns:a16="http://schemas.microsoft.com/office/drawing/2014/main" id="{559D8666-7371-3C57-AFFE-49810709BDDB}"/>
              </a:ext>
            </a:extLst>
          </p:cNvPr>
          <p:cNvSpPr/>
          <p:nvPr userDrawn="1"/>
        </p:nvSpPr>
        <p:spPr>
          <a:xfrm>
            <a:off x="663551" y="1967633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2" name="Google Shape;1149;p53">
            <a:extLst>
              <a:ext uri="{FF2B5EF4-FFF2-40B4-BE49-F238E27FC236}">
                <a16:creationId xmlns:a16="http://schemas.microsoft.com/office/drawing/2014/main" id="{434B564B-DE03-74A6-773C-0FD4632658D1}"/>
              </a:ext>
            </a:extLst>
          </p:cNvPr>
          <p:cNvSpPr/>
          <p:nvPr userDrawn="1"/>
        </p:nvSpPr>
        <p:spPr>
          <a:xfrm>
            <a:off x="663550" y="4337851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5" name="Google Shape;1149;p53">
            <a:extLst>
              <a:ext uri="{FF2B5EF4-FFF2-40B4-BE49-F238E27FC236}">
                <a16:creationId xmlns:a16="http://schemas.microsoft.com/office/drawing/2014/main" id="{A98F51D8-7768-BB9C-DEFD-FE6F101B538B}"/>
              </a:ext>
            </a:extLst>
          </p:cNvPr>
          <p:cNvSpPr/>
          <p:nvPr userDrawn="1"/>
        </p:nvSpPr>
        <p:spPr>
          <a:xfrm>
            <a:off x="3509629" y="1967633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7" name="Google Shape;1149;p53">
            <a:extLst>
              <a:ext uri="{FF2B5EF4-FFF2-40B4-BE49-F238E27FC236}">
                <a16:creationId xmlns:a16="http://schemas.microsoft.com/office/drawing/2014/main" id="{824DDB7E-F583-BE45-8440-04134133EF5E}"/>
              </a:ext>
            </a:extLst>
          </p:cNvPr>
          <p:cNvSpPr/>
          <p:nvPr userDrawn="1"/>
        </p:nvSpPr>
        <p:spPr>
          <a:xfrm>
            <a:off x="3509628" y="4337851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9" name="Google Shape;1149;p53">
            <a:extLst>
              <a:ext uri="{FF2B5EF4-FFF2-40B4-BE49-F238E27FC236}">
                <a16:creationId xmlns:a16="http://schemas.microsoft.com/office/drawing/2014/main" id="{3AB34327-1213-C6F7-069A-661286889411}"/>
              </a:ext>
            </a:extLst>
          </p:cNvPr>
          <p:cNvSpPr/>
          <p:nvPr userDrawn="1"/>
        </p:nvSpPr>
        <p:spPr>
          <a:xfrm>
            <a:off x="6355709" y="1965287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1" name="Google Shape;1149;p53">
            <a:extLst>
              <a:ext uri="{FF2B5EF4-FFF2-40B4-BE49-F238E27FC236}">
                <a16:creationId xmlns:a16="http://schemas.microsoft.com/office/drawing/2014/main" id="{B6BF1339-971D-E8EC-9A92-C646A04A9796}"/>
              </a:ext>
            </a:extLst>
          </p:cNvPr>
          <p:cNvSpPr/>
          <p:nvPr userDrawn="1"/>
        </p:nvSpPr>
        <p:spPr>
          <a:xfrm>
            <a:off x="6355708" y="4335505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4" name="Google Shape;1149;p53">
            <a:extLst>
              <a:ext uri="{FF2B5EF4-FFF2-40B4-BE49-F238E27FC236}">
                <a16:creationId xmlns:a16="http://schemas.microsoft.com/office/drawing/2014/main" id="{2C16FE32-0722-CA1D-92A1-77B7780BDE81}"/>
              </a:ext>
            </a:extLst>
          </p:cNvPr>
          <p:cNvSpPr/>
          <p:nvPr userDrawn="1"/>
        </p:nvSpPr>
        <p:spPr>
          <a:xfrm>
            <a:off x="9201787" y="1965287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7" name="Google Shape;1149;p53">
            <a:extLst>
              <a:ext uri="{FF2B5EF4-FFF2-40B4-BE49-F238E27FC236}">
                <a16:creationId xmlns:a16="http://schemas.microsoft.com/office/drawing/2014/main" id="{A3D368EA-D182-9937-D248-E4051379E257}"/>
              </a:ext>
            </a:extLst>
          </p:cNvPr>
          <p:cNvSpPr/>
          <p:nvPr userDrawn="1"/>
        </p:nvSpPr>
        <p:spPr>
          <a:xfrm>
            <a:off x="9201786" y="4335505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7FDA4E-49F9-223C-DA55-A79802EE1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2349526F-21BB-B06B-612E-8AAA322B41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65816" y="186537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99DE91A1-A01A-B800-F6EB-C013020202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9532" y="1874520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733EF8C8-3849-9C80-1F6E-7038D11347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80220" y="3584901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6" name="Text Placeholder 24">
            <a:extLst>
              <a:ext uri="{FF2B5EF4-FFF2-40B4-BE49-F238E27FC236}">
                <a16:creationId xmlns:a16="http://schemas.microsoft.com/office/drawing/2014/main" id="{F27A4420-EB9D-589B-DE9E-4CFCC6B25A6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65816" y="424281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7" name="Picture Placeholder 22">
            <a:extLst>
              <a:ext uri="{FF2B5EF4-FFF2-40B4-BE49-F238E27FC236}">
                <a16:creationId xmlns:a16="http://schemas.microsoft.com/office/drawing/2014/main" id="{D76F8DA4-2C9A-48DE-DB4A-045A11601F4C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579532" y="4242816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47" name="Text Placeholder 26">
            <a:extLst>
              <a:ext uri="{FF2B5EF4-FFF2-40B4-BE49-F238E27FC236}">
                <a16:creationId xmlns:a16="http://schemas.microsoft.com/office/drawing/2014/main" id="{010C7458-97A7-97A1-88E7-1D3194A7EA4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80220" y="5947269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9" name="Text Placeholder 24">
            <a:extLst>
              <a:ext uri="{FF2B5EF4-FFF2-40B4-BE49-F238E27FC236}">
                <a16:creationId xmlns:a16="http://schemas.microsoft.com/office/drawing/2014/main" id="{32F8A8CA-E278-E129-A09C-8C4B7CCA2DE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419856" y="186537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0" name="Picture Placeholder 22">
            <a:extLst>
              <a:ext uri="{FF2B5EF4-FFF2-40B4-BE49-F238E27FC236}">
                <a16:creationId xmlns:a16="http://schemas.microsoft.com/office/drawing/2014/main" id="{3CFBF841-C094-5FA8-63F2-F5DA37C0359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433572" y="1874520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1" name="Text Placeholder 26">
            <a:extLst>
              <a:ext uri="{FF2B5EF4-FFF2-40B4-BE49-F238E27FC236}">
                <a16:creationId xmlns:a16="http://schemas.microsoft.com/office/drawing/2014/main" id="{C76BA571-FE5C-F5F7-9056-20BD57DA678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19856" y="3584901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8" name="Text Placeholder 24">
            <a:extLst>
              <a:ext uri="{FF2B5EF4-FFF2-40B4-BE49-F238E27FC236}">
                <a16:creationId xmlns:a16="http://schemas.microsoft.com/office/drawing/2014/main" id="{27F73601-DBA6-A721-D6BF-321A387810A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3419856" y="424281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9" name="Picture Placeholder 22">
            <a:extLst>
              <a:ext uri="{FF2B5EF4-FFF2-40B4-BE49-F238E27FC236}">
                <a16:creationId xmlns:a16="http://schemas.microsoft.com/office/drawing/2014/main" id="{060504F7-2F69-FC38-B09C-5DCA35CD85A9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433572" y="4242816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0" name="Text Placeholder 26">
            <a:extLst>
              <a:ext uri="{FF2B5EF4-FFF2-40B4-BE49-F238E27FC236}">
                <a16:creationId xmlns:a16="http://schemas.microsoft.com/office/drawing/2014/main" id="{3843A45B-37B6-D773-B219-9EBAD5F1953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3419856" y="5947269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2" name="Text Placeholder 24">
            <a:extLst>
              <a:ext uri="{FF2B5EF4-FFF2-40B4-BE49-F238E27FC236}">
                <a16:creationId xmlns:a16="http://schemas.microsoft.com/office/drawing/2014/main" id="{D7F9FC21-D881-DB86-4C69-C07821DCF3A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63640" y="186537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3" name="Picture Placeholder 22">
            <a:extLst>
              <a:ext uri="{FF2B5EF4-FFF2-40B4-BE49-F238E27FC236}">
                <a16:creationId xmlns:a16="http://schemas.microsoft.com/office/drawing/2014/main" id="{FE2E99DA-5661-F860-9E54-9C42590265F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77356" y="1874520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4" name="Text Placeholder 26">
            <a:extLst>
              <a:ext uri="{FF2B5EF4-FFF2-40B4-BE49-F238E27FC236}">
                <a16:creationId xmlns:a16="http://schemas.microsoft.com/office/drawing/2014/main" id="{99F1332D-1A76-8252-3A4A-73B5BE80BDA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63640" y="3584901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1" name="Text Placeholder 24">
            <a:extLst>
              <a:ext uri="{FF2B5EF4-FFF2-40B4-BE49-F238E27FC236}">
                <a16:creationId xmlns:a16="http://schemas.microsoft.com/office/drawing/2014/main" id="{E5E9A104-54F0-5100-0B27-DBD2DF20678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263640" y="424281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2" name="Picture Placeholder 22">
            <a:extLst>
              <a:ext uri="{FF2B5EF4-FFF2-40B4-BE49-F238E27FC236}">
                <a16:creationId xmlns:a16="http://schemas.microsoft.com/office/drawing/2014/main" id="{23469072-7775-90E2-6C92-C6D03C1DACB0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277356" y="4242816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3" name="Text Placeholder 26">
            <a:extLst>
              <a:ext uri="{FF2B5EF4-FFF2-40B4-BE49-F238E27FC236}">
                <a16:creationId xmlns:a16="http://schemas.microsoft.com/office/drawing/2014/main" id="{BF06B9AA-555D-874C-1198-B3ED9EBC7140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6263640" y="5947269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Text Placeholder 24">
            <a:extLst>
              <a:ext uri="{FF2B5EF4-FFF2-40B4-BE49-F238E27FC236}">
                <a16:creationId xmlns:a16="http://schemas.microsoft.com/office/drawing/2014/main" id="{47253530-631C-01D6-E4D5-53EA91819AC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107424" y="186537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6" name="Picture Placeholder 22">
            <a:extLst>
              <a:ext uri="{FF2B5EF4-FFF2-40B4-BE49-F238E27FC236}">
                <a16:creationId xmlns:a16="http://schemas.microsoft.com/office/drawing/2014/main" id="{2087F48D-BCD6-2370-DFEB-3DC855770580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121140" y="1874520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7" name="Text Placeholder 26">
            <a:extLst>
              <a:ext uri="{FF2B5EF4-FFF2-40B4-BE49-F238E27FC236}">
                <a16:creationId xmlns:a16="http://schemas.microsoft.com/office/drawing/2014/main" id="{2730E53E-4C0B-1C22-8754-2D69B55DF37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107424" y="3584901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4" name="Text Placeholder 24">
            <a:extLst>
              <a:ext uri="{FF2B5EF4-FFF2-40B4-BE49-F238E27FC236}">
                <a16:creationId xmlns:a16="http://schemas.microsoft.com/office/drawing/2014/main" id="{9690986C-4F11-A46D-923C-CCC08AB6CB7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107424" y="424281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5" name="Picture Placeholder 22">
            <a:extLst>
              <a:ext uri="{FF2B5EF4-FFF2-40B4-BE49-F238E27FC236}">
                <a16:creationId xmlns:a16="http://schemas.microsoft.com/office/drawing/2014/main" id="{A4293B55-9185-9732-2F46-4B62C7F1F21E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21140" y="4242816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6" name="Text Placeholder 26">
            <a:extLst>
              <a:ext uri="{FF2B5EF4-FFF2-40B4-BE49-F238E27FC236}">
                <a16:creationId xmlns:a16="http://schemas.microsoft.com/office/drawing/2014/main" id="{B8529D99-B7B2-6411-E928-9FA204E3842A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9107424" y="5947269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7292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9EB71-EE42-930D-4E54-FA0F44BD2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1947672"/>
            <a:ext cx="3209544" cy="2862072"/>
          </a:xfrm>
        </p:spPr>
        <p:txBody>
          <a:bodyPr anchor="ctr"/>
          <a:lstStyle>
            <a:lvl1pPr algn="l"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Google Shape;1247;p56">
            <a:extLst>
              <a:ext uri="{FF2B5EF4-FFF2-40B4-BE49-F238E27FC236}">
                <a16:creationId xmlns:a16="http://schemas.microsoft.com/office/drawing/2014/main" id="{1A52F175-2E39-E9BE-B4DF-67098DB248AA}"/>
              </a:ext>
            </a:extLst>
          </p:cNvPr>
          <p:cNvSpPr/>
          <p:nvPr userDrawn="1"/>
        </p:nvSpPr>
        <p:spPr>
          <a:xfrm>
            <a:off x="5607119" y="347046"/>
            <a:ext cx="6281928" cy="1039748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accent2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9" name="Google Shape;1264;p56">
            <a:extLst>
              <a:ext uri="{FF2B5EF4-FFF2-40B4-BE49-F238E27FC236}">
                <a16:creationId xmlns:a16="http://schemas.microsoft.com/office/drawing/2014/main" id="{CE3B3000-733D-1995-D39A-E659E5A429CC}"/>
              </a:ext>
            </a:extLst>
          </p:cNvPr>
          <p:cNvSpPr/>
          <p:nvPr userDrawn="1"/>
        </p:nvSpPr>
        <p:spPr>
          <a:xfrm>
            <a:off x="5607119" y="1623673"/>
            <a:ext cx="6281928" cy="1039748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11" name="Google Shape;1278;p56">
            <a:extLst>
              <a:ext uri="{FF2B5EF4-FFF2-40B4-BE49-F238E27FC236}">
                <a16:creationId xmlns:a16="http://schemas.microsoft.com/office/drawing/2014/main" id="{F1BC0AB2-17DA-D97E-3052-DA48D80F7428}"/>
              </a:ext>
            </a:extLst>
          </p:cNvPr>
          <p:cNvSpPr/>
          <p:nvPr userDrawn="1"/>
        </p:nvSpPr>
        <p:spPr>
          <a:xfrm>
            <a:off x="5607119" y="2925956"/>
            <a:ext cx="6281928" cy="1039748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13" name="Google Shape;1278;p56">
            <a:extLst>
              <a:ext uri="{FF2B5EF4-FFF2-40B4-BE49-F238E27FC236}">
                <a16:creationId xmlns:a16="http://schemas.microsoft.com/office/drawing/2014/main" id="{C860490F-E3DB-3E9F-0AC6-F04949DC59C3}"/>
              </a:ext>
            </a:extLst>
          </p:cNvPr>
          <p:cNvSpPr/>
          <p:nvPr userDrawn="1"/>
        </p:nvSpPr>
        <p:spPr>
          <a:xfrm>
            <a:off x="5607120" y="4223036"/>
            <a:ext cx="6281928" cy="1039748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15" name="Google Shape;1278;p56">
            <a:extLst>
              <a:ext uri="{FF2B5EF4-FFF2-40B4-BE49-F238E27FC236}">
                <a16:creationId xmlns:a16="http://schemas.microsoft.com/office/drawing/2014/main" id="{522E5778-EA03-EFC4-08AA-ECB1C07ED56E}"/>
              </a:ext>
            </a:extLst>
          </p:cNvPr>
          <p:cNvSpPr/>
          <p:nvPr userDrawn="1"/>
        </p:nvSpPr>
        <p:spPr>
          <a:xfrm>
            <a:off x="5607120" y="5519473"/>
            <a:ext cx="6281928" cy="1039748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17" name="Google Shape;1268;p56">
            <a:extLst>
              <a:ext uri="{FF2B5EF4-FFF2-40B4-BE49-F238E27FC236}">
                <a16:creationId xmlns:a16="http://schemas.microsoft.com/office/drawing/2014/main" id="{EEA0BE49-92E1-A1A3-40E0-DDAA5511F637}"/>
              </a:ext>
            </a:extLst>
          </p:cNvPr>
          <p:cNvSpPr/>
          <p:nvPr userDrawn="1"/>
        </p:nvSpPr>
        <p:spPr>
          <a:xfrm>
            <a:off x="4348745" y="1637743"/>
            <a:ext cx="969865" cy="969865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9" name="Google Shape;1282;p56">
            <a:extLst>
              <a:ext uri="{FF2B5EF4-FFF2-40B4-BE49-F238E27FC236}">
                <a16:creationId xmlns:a16="http://schemas.microsoft.com/office/drawing/2014/main" id="{DF15F1EC-1D2B-FF49-7785-26BC7083A07C}"/>
              </a:ext>
            </a:extLst>
          </p:cNvPr>
          <p:cNvSpPr/>
          <p:nvPr userDrawn="1"/>
        </p:nvSpPr>
        <p:spPr>
          <a:xfrm>
            <a:off x="4348745" y="2927249"/>
            <a:ext cx="969865" cy="969865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1" name="Google Shape;1282;p56">
            <a:extLst>
              <a:ext uri="{FF2B5EF4-FFF2-40B4-BE49-F238E27FC236}">
                <a16:creationId xmlns:a16="http://schemas.microsoft.com/office/drawing/2014/main" id="{BE3FDD69-3D60-CF6B-97A3-7B2C1AE3100A}"/>
              </a:ext>
            </a:extLst>
          </p:cNvPr>
          <p:cNvSpPr/>
          <p:nvPr userDrawn="1"/>
        </p:nvSpPr>
        <p:spPr>
          <a:xfrm>
            <a:off x="4348745" y="4277006"/>
            <a:ext cx="969865" cy="969865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3" name="Google Shape;1282;p56">
            <a:extLst>
              <a:ext uri="{FF2B5EF4-FFF2-40B4-BE49-F238E27FC236}">
                <a16:creationId xmlns:a16="http://schemas.microsoft.com/office/drawing/2014/main" id="{E3BB1E5B-DA10-B332-D4B8-D551C3053C53}"/>
              </a:ext>
            </a:extLst>
          </p:cNvPr>
          <p:cNvSpPr/>
          <p:nvPr userDrawn="1"/>
        </p:nvSpPr>
        <p:spPr>
          <a:xfrm>
            <a:off x="4348745" y="5568541"/>
            <a:ext cx="969865" cy="969865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5" name="Google Shape;1251;p56">
            <a:extLst>
              <a:ext uri="{FF2B5EF4-FFF2-40B4-BE49-F238E27FC236}">
                <a16:creationId xmlns:a16="http://schemas.microsoft.com/office/drawing/2014/main" id="{8D887B7F-9EBA-E7B8-64CE-5EAB1DF08E19}"/>
              </a:ext>
            </a:extLst>
          </p:cNvPr>
          <p:cNvSpPr/>
          <p:nvPr userDrawn="1"/>
        </p:nvSpPr>
        <p:spPr>
          <a:xfrm>
            <a:off x="4348745" y="361116"/>
            <a:ext cx="969865" cy="969865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7" name="Google Shape;1248;p56">
            <a:extLst>
              <a:ext uri="{FF2B5EF4-FFF2-40B4-BE49-F238E27FC236}">
                <a16:creationId xmlns:a16="http://schemas.microsoft.com/office/drawing/2014/main" id="{5AC86C31-7E67-B4EC-1AE0-291ED77F2214}"/>
              </a:ext>
            </a:extLst>
          </p:cNvPr>
          <p:cNvSpPr/>
          <p:nvPr userDrawn="1"/>
        </p:nvSpPr>
        <p:spPr>
          <a:xfrm>
            <a:off x="5512393" y="241430"/>
            <a:ext cx="6281928" cy="1039748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29" name="Google Shape;1265;p56">
            <a:extLst>
              <a:ext uri="{FF2B5EF4-FFF2-40B4-BE49-F238E27FC236}">
                <a16:creationId xmlns:a16="http://schemas.microsoft.com/office/drawing/2014/main" id="{A7BF8E2B-5184-B584-D484-7D82C9DA6C41}"/>
              </a:ext>
            </a:extLst>
          </p:cNvPr>
          <p:cNvSpPr/>
          <p:nvPr userDrawn="1"/>
        </p:nvSpPr>
        <p:spPr>
          <a:xfrm>
            <a:off x="5512393" y="1518057"/>
            <a:ext cx="6281928" cy="1039748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31" name="Google Shape;1279;p56">
            <a:extLst>
              <a:ext uri="{FF2B5EF4-FFF2-40B4-BE49-F238E27FC236}">
                <a16:creationId xmlns:a16="http://schemas.microsoft.com/office/drawing/2014/main" id="{9E808B73-94D7-57E7-3837-3DA718162E5B}"/>
              </a:ext>
            </a:extLst>
          </p:cNvPr>
          <p:cNvSpPr/>
          <p:nvPr userDrawn="1"/>
        </p:nvSpPr>
        <p:spPr>
          <a:xfrm>
            <a:off x="5512393" y="2807563"/>
            <a:ext cx="6281928" cy="1039748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33" name="Google Shape;1279;p56">
            <a:extLst>
              <a:ext uri="{FF2B5EF4-FFF2-40B4-BE49-F238E27FC236}">
                <a16:creationId xmlns:a16="http://schemas.microsoft.com/office/drawing/2014/main" id="{F340E0DF-98FD-EA55-7B4B-8E58FC5CFCDA}"/>
              </a:ext>
            </a:extLst>
          </p:cNvPr>
          <p:cNvSpPr/>
          <p:nvPr userDrawn="1"/>
        </p:nvSpPr>
        <p:spPr>
          <a:xfrm>
            <a:off x="5512394" y="4117420"/>
            <a:ext cx="6281928" cy="1039748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35" name="Google Shape;1279;p56">
            <a:extLst>
              <a:ext uri="{FF2B5EF4-FFF2-40B4-BE49-F238E27FC236}">
                <a16:creationId xmlns:a16="http://schemas.microsoft.com/office/drawing/2014/main" id="{1F52D7F5-AD34-C5B1-EEA2-F711AD3A8C3F}"/>
              </a:ext>
            </a:extLst>
          </p:cNvPr>
          <p:cNvSpPr/>
          <p:nvPr userDrawn="1"/>
        </p:nvSpPr>
        <p:spPr>
          <a:xfrm>
            <a:off x="5512394" y="5413857"/>
            <a:ext cx="6281928" cy="1039748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37" name="Google Shape;1251;p56">
            <a:extLst>
              <a:ext uri="{FF2B5EF4-FFF2-40B4-BE49-F238E27FC236}">
                <a16:creationId xmlns:a16="http://schemas.microsoft.com/office/drawing/2014/main" id="{A4889AFC-C17E-6AF6-25D9-F977ACD04A9D}"/>
              </a:ext>
            </a:extLst>
          </p:cNvPr>
          <p:cNvSpPr/>
          <p:nvPr userDrawn="1"/>
        </p:nvSpPr>
        <p:spPr>
          <a:xfrm>
            <a:off x="4290632" y="303003"/>
            <a:ext cx="969865" cy="969865"/>
          </a:xfrm>
          <a:prstGeom prst="ellipse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39" name="Google Shape;1268;p56">
            <a:extLst>
              <a:ext uri="{FF2B5EF4-FFF2-40B4-BE49-F238E27FC236}">
                <a16:creationId xmlns:a16="http://schemas.microsoft.com/office/drawing/2014/main" id="{5E0F6889-9671-EA56-B88B-DBA6C149062C}"/>
              </a:ext>
            </a:extLst>
          </p:cNvPr>
          <p:cNvSpPr/>
          <p:nvPr userDrawn="1"/>
        </p:nvSpPr>
        <p:spPr>
          <a:xfrm>
            <a:off x="4290632" y="1579630"/>
            <a:ext cx="969865" cy="969865"/>
          </a:xfrm>
          <a:prstGeom prst="ellipse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41" name="Google Shape;1282;p56">
            <a:extLst>
              <a:ext uri="{FF2B5EF4-FFF2-40B4-BE49-F238E27FC236}">
                <a16:creationId xmlns:a16="http://schemas.microsoft.com/office/drawing/2014/main" id="{44CB8F8B-1D14-EA9D-117E-79BB0DB776E9}"/>
              </a:ext>
            </a:extLst>
          </p:cNvPr>
          <p:cNvSpPr/>
          <p:nvPr userDrawn="1"/>
        </p:nvSpPr>
        <p:spPr>
          <a:xfrm>
            <a:off x="4290632" y="2869136"/>
            <a:ext cx="969865" cy="969865"/>
          </a:xfrm>
          <a:prstGeom prst="ellipse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43" name="Google Shape;1282;p56">
            <a:extLst>
              <a:ext uri="{FF2B5EF4-FFF2-40B4-BE49-F238E27FC236}">
                <a16:creationId xmlns:a16="http://schemas.microsoft.com/office/drawing/2014/main" id="{9D8D9DEA-F6DA-EFDC-5DDF-946728969392}"/>
              </a:ext>
            </a:extLst>
          </p:cNvPr>
          <p:cNvSpPr/>
          <p:nvPr userDrawn="1"/>
        </p:nvSpPr>
        <p:spPr>
          <a:xfrm>
            <a:off x="4290632" y="4217824"/>
            <a:ext cx="969865" cy="969865"/>
          </a:xfrm>
          <a:prstGeom prst="ellipse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45" name="Google Shape;1282;p56">
            <a:extLst>
              <a:ext uri="{FF2B5EF4-FFF2-40B4-BE49-F238E27FC236}">
                <a16:creationId xmlns:a16="http://schemas.microsoft.com/office/drawing/2014/main" id="{5B83F600-A2A8-FC3E-235C-F63589027CEC}"/>
              </a:ext>
            </a:extLst>
          </p:cNvPr>
          <p:cNvSpPr/>
          <p:nvPr userDrawn="1"/>
        </p:nvSpPr>
        <p:spPr>
          <a:xfrm>
            <a:off x="4290632" y="5510428"/>
            <a:ext cx="969865" cy="969865"/>
          </a:xfrm>
          <a:prstGeom prst="ellipse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47" name="Picture Placeholder 46">
            <a:extLst>
              <a:ext uri="{FF2B5EF4-FFF2-40B4-BE49-F238E27FC236}">
                <a16:creationId xmlns:a16="http://schemas.microsoft.com/office/drawing/2014/main" id="{3B37AA0A-CC3F-643E-4CA3-94EE9D0B95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455524" y="467895"/>
            <a:ext cx="640080" cy="640080"/>
          </a:xfrm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04148F56-845C-40C8-5EFE-44B32FB557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69864" y="457200"/>
            <a:ext cx="3840480" cy="338328"/>
          </a:xfrm>
        </p:spPr>
        <p:txBody>
          <a:bodyPr/>
          <a:lstStyle>
            <a:lvl1pPr marL="0" indent="0"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8" name="Text Placeholder 52">
            <a:extLst>
              <a:ext uri="{FF2B5EF4-FFF2-40B4-BE49-F238E27FC236}">
                <a16:creationId xmlns:a16="http://schemas.microsoft.com/office/drawing/2014/main" id="{6FAEB77B-C9AE-5EC8-3043-2C6C91015EF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769864" y="780642"/>
            <a:ext cx="5029200" cy="338328"/>
          </a:xfr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8" name="Picture Placeholder 46">
            <a:extLst>
              <a:ext uri="{FF2B5EF4-FFF2-40B4-BE49-F238E27FC236}">
                <a16:creationId xmlns:a16="http://schemas.microsoft.com/office/drawing/2014/main" id="{EA6CA3D6-A486-C220-D150-162068803F0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455524" y="1744522"/>
            <a:ext cx="640080" cy="640080"/>
          </a:xfrm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4" name="Text Placeholder 52">
            <a:extLst>
              <a:ext uri="{FF2B5EF4-FFF2-40B4-BE49-F238E27FC236}">
                <a16:creationId xmlns:a16="http://schemas.microsoft.com/office/drawing/2014/main" id="{B70CC111-C404-5983-7E1A-758C72DA215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769864" y="1746504"/>
            <a:ext cx="3840480" cy="338328"/>
          </a:xfrm>
        </p:spPr>
        <p:txBody>
          <a:bodyPr/>
          <a:lstStyle>
            <a:lvl1pPr marL="0" indent="0"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9" name="Text Placeholder 52">
            <a:extLst>
              <a:ext uri="{FF2B5EF4-FFF2-40B4-BE49-F238E27FC236}">
                <a16:creationId xmlns:a16="http://schemas.microsoft.com/office/drawing/2014/main" id="{0FACAEC0-F5EF-8921-74B5-2C775EC42E6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769864" y="2069946"/>
            <a:ext cx="5029200" cy="338328"/>
          </a:xfr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9" name="Picture Placeholder 46">
            <a:extLst>
              <a:ext uri="{FF2B5EF4-FFF2-40B4-BE49-F238E27FC236}">
                <a16:creationId xmlns:a16="http://schemas.microsoft.com/office/drawing/2014/main" id="{D85BED76-EF8A-3369-FA46-11513F2D223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455524" y="3034028"/>
            <a:ext cx="640080" cy="640080"/>
          </a:xfrm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5" name="Text Placeholder 52">
            <a:extLst>
              <a:ext uri="{FF2B5EF4-FFF2-40B4-BE49-F238E27FC236}">
                <a16:creationId xmlns:a16="http://schemas.microsoft.com/office/drawing/2014/main" id="{3A752FC9-DE9C-9701-E24E-6F1AC075B1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769864" y="3035808"/>
            <a:ext cx="3840480" cy="338328"/>
          </a:xfrm>
        </p:spPr>
        <p:txBody>
          <a:bodyPr/>
          <a:lstStyle>
            <a:lvl1pPr marL="0" indent="0"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0" name="Text Placeholder 52">
            <a:extLst>
              <a:ext uri="{FF2B5EF4-FFF2-40B4-BE49-F238E27FC236}">
                <a16:creationId xmlns:a16="http://schemas.microsoft.com/office/drawing/2014/main" id="{5CA64FAC-BAC1-519A-1252-ED8A726B631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769864" y="3359250"/>
            <a:ext cx="5029200" cy="338328"/>
          </a:xfr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0" name="Picture Placeholder 46">
            <a:extLst>
              <a:ext uri="{FF2B5EF4-FFF2-40B4-BE49-F238E27FC236}">
                <a16:creationId xmlns:a16="http://schemas.microsoft.com/office/drawing/2014/main" id="{5FF1804E-BBAF-5060-07A3-705BCCF0D7C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55524" y="4382716"/>
            <a:ext cx="640080" cy="640080"/>
          </a:xfrm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6" name="Text Placeholder 52">
            <a:extLst>
              <a:ext uri="{FF2B5EF4-FFF2-40B4-BE49-F238E27FC236}">
                <a16:creationId xmlns:a16="http://schemas.microsoft.com/office/drawing/2014/main" id="{D03AC44E-421F-94EE-DC26-D4F6FB1D544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769864" y="4325112"/>
            <a:ext cx="3840480" cy="338328"/>
          </a:xfrm>
        </p:spPr>
        <p:txBody>
          <a:bodyPr/>
          <a:lstStyle>
            <a:lvl1pPr marL="0" indent="0"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1" name="Text Placeholder 52">
            <a:extLst>
              <a:ext uri="{FF2B5EF4-FFF2-40B4-BE49-F238E27FC236}">
                <a16:creationId xmlns:a16="http://schemas.microsoft.com/office/drawing/2014/main" id="{4806989D-2A9A-5590-1EF7-9BF0E1F4C43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769864" y="4648554"/>
            <a:ext cx="5029200" cy="338328"/>
          </a:xfr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1" name="Picture Placeholder 46">
            <a:extLst>
              <a:ext uri="{FF2B5EF4-FFF2-40B4-BE49-F238E27FC236}">
                <a16:creationId xmlns:a16="http://schemas.microsoft.com/office/drawing/2014/main" id="{C28AAD1A-4269-0A5C-7418-7DFC69060C9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455524" y="5675320"/>
            <a:ext cx="640080" cy="640080"/>
          </a:xfrm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7" name="Text Placeholder 52">
            <a:extLst>
              <a:ext uri="{FF2B5EF4-FFF2-40B4-BE49-F238E27FC236}">
                <a16:creationId xmlns:a16="http://schemas.microsoft.com/office/drawing/2014/main" id="{650C0EB3-5783-DC1F-09A3-02DFAA31642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769864" y="5614416"/>
            <a:ext cx="3840480" cy="338328"/>
          </a:xfrm>
        </p:spPr>
        <p:txBody>
          <a:bodyPr/>
          <a:lstStyle>
            <a:lvl1pPr marL="0" indent="0"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2" name="Text Placeholder 52">
            <a:extLst>
              <a:ext uri="{FF2B5EF4-FFF2-40B4-BE49-F238E27FC236}">
                <a16:creationId xmlns:a16="http://schemas.microsoft.com/office/drawing/2014/main" id="{94850C9F-BD14-9481-E7F6-526639251EB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69864" y="5937858"/>
            <a:ext cx="5029200" cy="338328"/>
          </a:xfr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6396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7C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94A45C-8F79-9A61-77E8-09BC4E628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952" y="512064"/>
            <a:ext cx="9912096" cy="10149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46656E-6C21-DB29-00F0-0CC844DE3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742D6-DB37-81C8-6BDD-5C9150A7DF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29145" y="6400904"/>
            <a:ext cx="640080" cy="246888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ctr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4DB44-E775-B332-D1F0-40DB3A5FA3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64480" y="6400904"/>
            <a:ext cx="1463040" cy="246888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ctr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C1C4E-47DA-0CDC-75C8-42E9F1EBDE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400904"/>
            <a:ext cx="365760" cy="246888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ctr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8D0AFDD5-844D-364D-8AEC-50CF4D36D55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DE05079-2B34-E435-A882-A172DE176AE1}"/>
              </a:ext>
            </a:extLst>
          </p:cNvPr>
          <p:cNvCxnSpPr>
            <a:cxnSpLocks/>
          </p:cNvCxnSpPr>
          <p:nvPr userDrawn="1"/>
        </p:nvCxnSpPr>
        <p:spPr>
          <a:xfrm>
            <a:off x="0" y="6535885"/>
            <a:ext cx="838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8440547-EE65-F9CE-1D02-2D326735F06D}"/>
              </a:ext>
            </a:extLst>
          </p:cNvPr>
          <p:cNvCxnSpPr>
            <a:cxnSpLocks/>
          </p:cNvCxnSpPr>
          <p:nvPr userDrawn="1"/>
        </p:nvCxnSpPr>
        <p:spPr>
          <a:xfrm>
            <a:off x="1205025" y="6535885"/>
            <a:ext cx="41605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DB9DC65-7A98-9009-CD43-4A4B57960D46}"/>
              </a:ext>
            </a:extLst>
          </p:cNvPr>
          <p:cNvCxnSpPr>
            <a:cxnSpLocks/>
          </p:cNvCxnSpPr>
          <p:nvPr userDrawn="1"/>
        </p:nvCxnSpPr>
        <p:spPr>
          <a:xfrm>
            <a:off x="6802120" y="6528812"/>
            <a:ext cx="38404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4653D1C-9830-A9D3-084A-35BD971D10F5}"/>
              </a:ext>
            </a:extLst>
          </p:cNvPr>
          <p:cNvCxnSpPr>
            <a:cxnSpLocks/>
          </p:cNvCxnSpPr>
          <p:nvPr userDrawn="1"/>
        </p:nvCxnSpPr>
        <p:spPr>
          <a:xfrm>
            <a:off x="11276341" y="6528816"/>
            <a:ext cx="914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358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/>
  <p:txStyles>
    <p:titleStyle>
      <a:lvl1pPr algn="ctr" defTabSz="914400" rtl="0" eaLnBrk="1" latinLnBrk="0" hangingPunct="1">
        <a:lnSpc>
          <a:spcPct val="10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Placeholder 15">
            <a:extLst>
              <a:ext uri="{FF2B5EF4-FFF2-40B4-BE49-F238E27FC236}">
                <a16:creationId xmlns:a16="http://schemas.microsoft.com/office/drawing/2014/main" id="{1AA3A0A8-F2C4-4E9E-F193-425FD8EA094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/>
          <a:stretch/>
        </p:blipFill>
        <p:spPr>
          <a:xfrm>
            <a:off x="5070764" y="601821"/>
            <a:ext cx="5994400" cy="5994400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A17226D-322B-4584-81D2-419F2035F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74786" y="2356820"/>
            <a:ext cx="6370786" cy="450414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8285DA5-42A0-4B2A-8335-173DF9E6A9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379" y="4978398"/>
            <a:ext cx="1253067" cy="1253067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7F037439-D1D0-4C65-905E-F1DBED14A999}"/>
              </a:ext>
            </a:extLst>
          </p:cNvPr>
          <p:cNvSpPr txBox="1"/>
          <p:nvPr/>
        </p:nvSpPr>
        <p:spPr>
          <a:xfrm>
            <a:off x="7857067" y="6368414"/>
            <a:ext cx="62653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Romans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12:2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EC2BC5B-EAD7-42B3-93D1-465DCBA49010}"/>
              </a:ext>
            </a:extLst>
          </p:cNvPr>
          <p:cNvSpPr txBox="1"/>
          <p:nvPr/>
        </p:nvSpPr>
        <p:spPr>
          <a:xfrm>
            <a:off x="2496629" y="6375068"/>
            <a:ext cx="719874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Being  Transformed </a:t>
            </a:r>
          </a:p>
        </p:txBody>
      </p:sp>
    </p:spTree>
    <p:extLst>
      <p:ext uri="{BB962C8B-B14F-4D97-AF65-F5344CB8AC3E}">
        <p14:creationId xmlns:p14="http://schemas.microsoft.com/office/powerpoint/2010/main" val="375226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67419-DB71-4C28-B26B-0A3DFA0A3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Romans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12:2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F03E392-7F71-4DCC-96DF-FA79E6BDF5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1043" y="5239188"/>
            <a:ext cx="1909914" cy="190991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7A65752-2DBE-EADC-E645-F0F7AD9B508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933"/>
          <a:stretch/>
        </p:blipFill>
        <p:spPr>
          <a:xfrm>
            <a:off x="6096000" y="157419"/>
            <a:ext cx="5539745" cy="6243485"/>
          </a:xfrm>
          <a:prstGeom prst="ellipse">
            <a:avLst/>
          </a:prstGeom>
          <a:ln>
            <a:solidFill>
              <a:schemeClr val="tx2"/>
            </a:solidFill>
            <a:prstDash val="solid"/>
            <a:extLst>
              <a:ext uri="{C807C97D-BFC1-408E-A445-0C87EB9F89A2}">
                <ask:lineSketchStyleProps xmlns="" xmlns:ask="http://schemas.microsoft.com/office/drawing/2018/sketchyshapes" sd="1219033472">
                  <a:custGeom>
                    <a:avLst/>
                    <a:gdLst>
                      <a:gd name="connsiteX0" fmla="*/ 0 w 5539745"/>
                      <a:gd name="connsiteY0" fmla="*/ 3121743 h 6243485"/>
                      <a:gd name="connsiteX1" fmla="*/ 2769873 w 5539745"/>
                      <a:gd name="connsiteY1" fmla="*/ 0 h 6243485"/>
                      <a:gd name="connsiteX2" fmla="*/ 5539746 w 5539745"/>
                      <a:gd name="connsiteY2" fmla="*/ 3121743 h 6243485"/>
                      <a:gd name="connsiteX3" fmla="*/ 2769873 w 5539745"/>
                      <a:gd name="connsiteY3" fmla="*/ 6243486 h 6243485"/>
                      <a:gd name="connsiteX4" fmla="*/ 0 w 5539745"/>
                      <a:gd name="connsiteY4" fmla="*/ 3121743 h 62434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539745" h="6243485" fill="none" extrusionOk="0">
                        <a:moveTo>
                          <a:pt x="0" y="3121743"/>
                        </a:moveTo>
                        <a:cubicBezTo>
                          <a:pt x="223434" y="1424158"/>
                          <a:pt x="1308285" y="-140296"/>
                          <a:pt x="2769873" y="0"/>
                        </a:cubicBezTo>
                        <a:cubicBezTo>
                          <a:pt x="4259557" y="-6137"/>
                          <a:pt x="5196191" y="1721106"/>
                          <a:pt x="5539746" y="3121743"/>
                        </a:cubicBezTo>
                        <a:cubicBezTo>
                          <a:pt x="5494778" y="4417000"/>
                          <a:pt x="4086050" y="6540305"/>
                          <a:pt x="2769873" y="6243486"/>
                        </a:cubicBezTo>
                        <a:cubicBezTo>
                          <a:pt x="1523899" y="6402361"/>
                          <a:pt x="94508" y="4868557"/>
                          <a:pt x="0" y="3121743"/>
                        </a:cubicBezTo>
                        <a:close/>
                      </a:path>
                      <a:path w="5539745" h="6243485" stroke="0" extrusionOk="0">
                        <a:moveTo>
                          <a:pt x="0" y="3121743"/>
                        </a:moveTo>
                        <a:cubicBezTo>
                          <a:pt x="-252063" y="1242174"/>
                          <a:pt x="815695" y="159291"/>
                          <a:pt x="2769873" y="0"/>
                        </a:cubicBezTo>
                        <a:cubicBezTo>
                          <a:pt x="4418992" y="25128"/>
                          <a:pt x="5362597" y="1403285"/>
                          <a:pt x="5539746" y="3121743"/>
                        </a:cubicBezTo>
                        <a:cubicBezTo>
                          <a:pt x="5435742" y="4947400"/>
                          <a:pt x="4264740" y="6436343"/>
                          <a:pt x="2769873" y="6243486"/>
                        </a:cubicBezTo>
                        <a:cubicBezTo>
                          <a:pt x="934288" y="6076162"/>
                          <a:pt x="398512" y="5036246"/>
                          <a:pt x="0" y="3121743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softEdge rad="112500"/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2BA05FD-D0E4-3515-E736-57ED466534BA}"/>
              </a:ext>
            </a:extLst>
          </p:cNvPr>
          <p:cNvSpPr txBox="1"/>
          <p:nvPr/>
        </p:nvSpPr>
        <p:spPr>
          <a:xfrm>
            <a:off x="556255" y="1674674"/>
            <a:ext cx="4939873" cy="2185214"/>
          </a:xfrm>
          <a:custGeom>
            <a:avLst/>
            <a:gdLst>
              <a:gd name="connsiteX0" fmla="*/ 0 w 4939873"/>
              <a:gd name="connsiteY0" fmla="*/ 0 h 2185214"/>
              <a:gd name="connsiteX1" fmla="*/ 450077 w 4939873"/>
              <a:gd name="connsiteY1" fmla="*/ 0 h 2185214"/>
              <a:gd name="connsiteX2" fmla="*/ 850756 w 4939873"/>
              <a:gd name="connsiteY2" fmla="*/ 0 h 2185214"/>
              <a:gd name="connsiteX3" fmla="*/ 1350232 w 4939873"/>
              <a:gd name="connsiteY3" fmla="*/ 0 h 2185214"/>
              <a:gd name="connsiteX4" fmla="*/ 1849708 w 4939873"/>
              <a:gd name="connsiteY4" fmla="*/ 0 h 2185214"/>
              <a:gd name="connsiteX5" fmla="*/ 2447982 w 4939873"/>
              <a:gd name="connsiteY5" fmla="*/ 0 h 2185214"/>
              <a:gd name="connsiteX6" fmla="*/ 2848660 w 4939873"/>
              <a:gd name="connsiteY6" fmla="*/ 0 h 2185214"/>
              <a:gd name="connsiteX7" fmla="*/ 3298737 w 4939873"/>
              <a:gd name="connsiteY7" fmla="*/ 0 h 2185214"/>
              <a:gd name="connsiteX8" fmla="*/ 3798213 w 4939873"/>
              <a:gd name="connsiteY8" fmla="*/ 0 h 2185214"/>
              <a:gd name="connsiteX9" fmla="*/ 4248291 w 4939873"/>
              <a:gd name="connsiteY9" fmla="*/ 0 h 2185214"/>
              <a:gd name="connsiteX10" fmla="*/ 4939873 w 4939873"/>
              <a:gd name="connsiteY10" fmla="*/ 0 h 2185214"/>
              <a:gd name="connsiteX11" fmla="*/ 4939873 w 4939873"/>
              <a:gd name="connsiteY11" fmla="*/ 480747 h 2185214"/>
              <a:gd name="connsiteX12" fmla="*/ 4939873 w 4939873"/>
              <a:gd name="connsiteY12" fmla="*/ 1027051 h 2185214"/>
              <a:gd name="connsiteX13" fmla="*/ 4939873 w 4939873"/>
              <a:gd name="connsiteY13" fmla="*/ 1595206 h 2185214"/>
              <a:gd name="connsiteX14" fmla="*/ 4939873 w 4939873"/>
              <a:gd name="connsiteY14" fmla="*/ 2185214 h 2185214"/>
              <a:gd name="connsiteX15" fmla="*/ 4292201 w 4939873"/>
              <a:gd name="connsiteY15" fmla="*/ 2185214 h 2185214"/>
              <a:gd name="connsiteX16" fmla="*/ 3693927 w 4939873"/>
              <a:gd name="connsiteY16" fmla="*/ 2185214 h 2185214"/>
              <a:gd name="connsiteX17" fmla="*/ 3145052 w 4939873"/>
              <a:gd name="connsiteY17" fmla="*/ 2185214 h 2185214"/>
              <a:gd name="connsiteX18" fmla="*/ 2497380 w 4939873"/>
              <a:gd name="connsiteY18" fmla="*/ 2185214 h 2185214"/>
              <a:gd name="connsiteX19" fmla="*/ 1997904 w 4939873"/>
              <a:gd name="connsiteY19" fmla="*/ 2185214 h 2185214"/>
              <a:gd name="connsiteX20" fmla="*/ 1597226 w 4939873"/>
              <a:gd name="connsiteY20" fmla="*/ 2185214 h 2185214"/>
              <a:gd name="connsiteX21" fmla="*/ 1196547 w 4939873"/>
              <a:gd name="connsiteY21" fmla="*/ 2185214 h 2185214"/>
              <a:gd name="connsiteX22" fmla="*/ 598274 w 4939873"/>
              <a:gd name="connsiteY22" fmla="*/ 2185214 h 2185214"/>
              <a:gd name="connsiteX23" fmla="*/ 0 w 4939873"/>
              <a:gd name="connsiteY23" fmla="*/ 2185214 h 2185214"/>
              <a:gd name="connsiteX24" fmla="*/ 0 w 4939873"/>
              <a:gd name="connsiteY24" fmla="*/ 1660763 h 2185214"/>
              <a:gd name="connsiteX25" fmla="*/ 0 w 4939873"/>
              <a:gd name="connsiteY25" fmla="*/ 1092607 h 2185214"/>
              <a:gd name="connsiteX26" fmla="*/ 0 w 4939873"/>
              <a:gd name="connsiteY26" fmla="*/ 590008 h 2185214"/>
              <a:gd name="connsiteX27" fmla="*/ 0 w 4939873"/>
              <a:gd name="connsiteY27" fmla="*/ 0 h 2185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939873" h="2185214" fill="none" extrusionOk="0">
                <a:moveTo>
                  <a:pt x="0" y="0"/>
                </a:moveTo>
                <a:cubicBezTo>
                  <a:pt x="130666" y="-29187"/>
                  <a:pt x="284947" y="4278"/>
                  <a:pt x="450077" y="0"/>
                </a:cubicBezTo>
                <a:cubicBezTo>
                  <a:pt x="615207" y="-4278"/>
                  <a:pt x="714251" y="379"/>
                  <a:pt x="850756" y="0"/>
                </a:cubicBezTo>
                <a:cubicBezTo>
                  <a:pt x="987261" y="-379"/>
                  <a:pt x="1163913" y="7809"/>
                  <a:pt x="1350232" y="0"/>
                </a:cubicBezTo>
                <a:cubicBezTo>
                  <a:pt x="1536551" y="-7809"/>
                  <a:pt x="1624154" y="25989"/>
                  <a:pt x="1849708" y="0"/>
                </a:cubicBezTo>
                <a:cubicBezTo>
                  <a:pt x="2075262" y="-25989"/>
                  <a:pt x="2173805" y="61135"/>
                  <a:pt x="2447982" y="0"/>
                </a:cubicBezTo>
                <a:cubicBezTo>
                  <a:pt x="2722159" y="-61135"/>
                  <a:pt x="2702130" y="10762"/>
                  <a:pt x="2848660" y="0"/>
                </a:cubicBezTo>
                <a:cubicBezTo>
                  <a:pt x="2995190" y="-10762"/>
                  <a:pt x="3110382" y="8842"/>
                  <a:pt x="3298737" y="0"/>
                </a:cubicBezTo>
                <a:cubicBezTo>
                  <a:pt x="3487092" y="-8842"/>
                  <a:pt x="3557751" y="38028"/>
                  <a:pt x="3798213" y="0"/>
                </a:cubicBezTo>
                <a:cubicBezTo>
                  <a:pt x="4038675" y="-38028"/>
                  <a:pt x="4084990" y="8217"/>
                  <a:pt x="4248291" y="0"/>
                </a:cubicBezTo>
                <a:cubicBezTo>
                  <a:pt x="4411592" y="-8217"/>
                  <a:pt x="4613492" y="5580"/>
                  <a:pt x="4939873" y="0"/>
                </a:cubicBezTo>
                <a:cubicBezTo>
                  <a:pt x="4957574" y="234819"/>
                  <a:pt x="4890051" y="343565"/>
                  <a:pt x="4939873" y="480747"/>
                </a:cubicBezTo>
                <a:cubicBezTo>
                  <a:pt x="4989695" y="617929"/>
                  <a:pt x="4933684" y="914142"/>
                  <a:pt x="4939873" y="1027051"/>
                </a:cubicBezTo>
                <a:cubicBezTo>
                  <a:pt x="4946062" y="1139960"/>
                  <a:pt x="4919708" y="1362616"/>
                  <a:pt x="4939873" y="1595206"/>
                </a:cubicBezTo>
                <a:cubicBezTo>
                  <a:pt x="4960038" y="1827797"/>
                  <a:pt x="4938986" y="1999114"/>
                  <a:pt x="4939873" y="2185214"/>
                </a:cubicBezTo>
                <a:cubicBezTo>
                  <a:pt x="4619907" y="2186984"/>
                  <a:pt x="4495156" y="2169902"/>
                  <a:pt x="4292201" y="2185214"/>
                </a:cubicBezTo>
                <a:cubicBezTo>
                  <a:pt x="4089246" y="2200526"/>
                  <a:pt x="3992044" y="2137260"/>
                  <a:pt x="3693927" y="2185214"/>
                </a:cubicBezTo>
                <a:cubicBezTo>
                  <a:pt x="3395810" y="2233168"/>
                  <a:pt x="3346438" y="2170405"/>
                  <a:pt x="3145052" y="2185214"/>
                </a:cubicBezTo>
                <a:cubicBezTo>
                  <a:pt x="2943666" y="2200023"/>
                  <a:pt x="2817313" y="2117914"/>
                  <a:pt x="2497380" y="2185214"/>
                </a:cubicBezTo>
                <a:cubicBezTo>
                  <a:pt x="2177447" y="2252514"/>
                  <a:pt x="2196346" y="2132936"/>
                  <a:pt x="1997904" y="2185214"/>
                </a:cubicBezTo>
                <a:cubicBezTo>
                  <a:pt x="1799462" y="2237492"/>
                  <a:pt x="1750668" y="2167747"/>
                  <a:pt x="1597226" y="2185214"/>
                </a:cubicBezTo>
                <a:cubicBezTo>
                  <a:pt x="1443784" y="2202681"/>
                  <a:pt x="1327793" y="2145484"/>
                  <a:pt x="1196547" y="2185214"/>
                </a:cubicBezTo>
                <a:cubicBezTo>
                  <a:pt x="1065301" y="2224944"/>
                  <a:pt x="892714" y="2138417"/>
                  <a:pt x="598274" y="2185214"/>
                </a:cubicBezTo>
                <a:cubicBezTo>
                  <a:pt x="303834" y="2232011"/>
                  <a:pt x="140433" y="2157049"/>
                  <a:pt x="0" y="2185214"/>
                </a:cubicBezTo>
                <a:cubicBezTo>
                  <a:pt x="-21443" y="2010284"/>
                  <a:pt x="32840" y="1908799"/>
                  <a:pt x="0" y="1660763"/>
                </a:cubicBezTo>
                <a:cubicBezTo>
                  <a:pt x="-32840" y="1412727"/>
                  <a:pt x="33749" y="1290871"/>
                  <a:pt x="0" y="1092607"/>
                </a:cubicBezTo>
                <a:cubicBezTo>
                  <a:pt x="-33749" y="894343"/>
                  <a:pt x="8221" y="841235"/>
                  <a:pt x="0" y="590008"/>
                </a:cubicBezTo>
                <a:cubicBezTo>
                  <a:pt x="-8221" y="338781"/>
                  <a:pt x="60060" y="172478"/>
                  <a:pt x="0" y="0"/>
                </a:cubicBezTo>
                <a:close/>
              </a:path>
              <a:path w="4939873" h="2185214" stroke="0" extrusionOk="0">
                <a:moveTo>
                  <a:pt x="0" y="0"/>
                </a:moveTo>
                <a:cubicBezTo>
                  <a:pt x="207977" y="-45954"/>
                  <a:pt x="232086" y="26516"/>
                  <a:pt x="450077" y="0"/>
                </a:cubicBezTo>
                <a:cubicBezTo>
                  <a:pt x="668068" y="-26516"/>
                  <a:pt x="901194" y="50327"/>
                  <a:pt x="1048351" y="0"/>
                </a:cubicBezTo>
                <a:cubicBezTo>
                  <a:pt x="1195508" y="-50327"/>
                  <a:pt x="1479892" y="23548"/>
                  <a:pt x="1597226" y="0"/>
                </a:cubicBezTo>
                <a:cubicBezTo>
                  <a:pt x="1714561" y="-23548"/>
                  <a:pt x="2009841" y="66349"/>
                  <a:pt x="2195499" y="0"/>
                </a:cubicBezTo>
                <a:cubicBezTo>
                  <a:pt x="2381157" y="-66349"/>
                  <a:pt x="2507076" y="14196"/>
                  <a:pt x="2596178" y="0"/>
                </a:cubicBezTo>
                <a:cubicBezTo>
                  <a:pt x="2685280" y="-14196"/>
                  <a:pt x="3009944" y="5463"/>
                  <a:pt x="3243850" y="0"/>
                </a:cubicBezTo>
                <a:cubicBezTo>
                  <a:pt x="3477756" y="-5463"/>
                  <a:pt x="3566713" y="20310"/>
                  <a:pt x="3842123" y="0"/>
                </a:cubicBezTo>
                <a:cubicBezTo>
                  <a:pt x="4117533" y="-20310"/>
                  <a:pt x="4656668" y="68462"/>
                  <a:pt x="4939873" y="0"/>
                </a:cubicBezTo>
                <a:cubicBezTo>
                  <a:pt x="4954915" y="144237"/>
                  <a:pt x="4893516" y="299285"/>
                  <a:pt x="4939873" y="502599"/>
                </a:cubicBezTo>
                <a:cubicBezTo>
                  <a:pt x="4986230" y="705913"/>
                  <a:pt x="4930081" y="845529"/>
                  <a:pt x="4939873" y="1005198"/>
                </a:cubicBezTo>
                <a:cubicBezTo>
                  <a:pt x="4949665" y="1164867"/>
                  <a:pt x="4898127" y="1335259"/>
                  <a:pt x="4939873" y="1507798"/>
                </a:cubicBezTo>
                <a:cubicBezTo>
                  <a:pt x="4981619" y="1680337"/>
                  <a:pt x="4863770" y="1872415"/>
                  <a:pt x="4939873" y="2185214"/>
                </a:cubicBezTo>
                <a:cubicBezTo>
                  <a:pt x="4754554" y="2205358"/>
                  <a:pt x="4528440" y="2134020"/>
                  <a:pt x="4390998" y="2185214"/>
                </a:cubicBezTo>
                <a:cubicBezTo>
                  <a:pt x="4253556" y="2236408"/>
                  <a:pt x="4108257" y="2181264"/>
                  <a:pt x="3990320" y="2185214"/>
                </a:cubicBezTo>
                <a:cubicBezTo>
                  <a:pt x="3872383" y="2189164"/>
                  <a:pt x="3626732" y="2184708"/>
                  <a:pt x="3392046" y="2185214"/>
                </a:cubicBezTo>
                <a:cubicBezTo>
                  <a:pt x="3157360" y="2185720"/>
                  <a:pt x="3107464" y="2177741"/>
                  <a:pt x="2892570" y="2185214"/>
                </a:cubicBezTo>
                <a:cubicBezTo>
                  <a:pt x="2677676" y="2192687"/>
                  <a:pt x="2520188" y="2177399"/>
                  <a:pt x="2343695" y="2185214"/>
                </a:cubicBezTo>
                <a:cubicBezTo>
                  <a:pt x="2167203" y="2193029"/>
                  <a:pt x="1972482" y="2150370"/>
                  <a:pt x="1745422" y="2185214"/>
                </a:cubicBezTo>
                <a:cubicBezTo>
                  <a:pt x="1518362" y="2220058"/>
                  <a:pt x="1409158" y="2143998"/>
                  <a:pt x="1097750" y="2185214"/>
                </a:cubicBezTo>
                <a:cubicBezTo>
                  <a:pt x="786342" y="2226430"/>
                  <a:pt x="355942" y="2116785"/>
                  <a:pt x="0" y="2185214"/>
                </a:cubicBezTo>
                <a:cubicBezTo>
                  <a:pt x="-12071" y="1951296"/>
                  <a:pt x="56928" y="1844185"/>
                  <a:pt x="0" y="1682615"/>
                </a:cubicBezTo>
                <a:cubicBezTo>
                  <a:pt x="-56928" y="1521045"/>
                  <a:pt x="21980" y="1375853"/>
                  <a:pt x="0" y="1136311"/>
                </a:cubicBezTo>
                <a:cubicBezTo>
                  <a:pt x="-21980" y="896769"/>
                  <a:pt x="37027" y="873099"/>
                  <a:pt x="0" y="633712"/>
                </a:cubicBezTo>
                <a:cubicBezTo>
                  <a:pt x="-37027" y="394325"/>
                  <a:pt x="19119" y="160323"/>
                  <a:pt x="0" y="0"/>
                </a:cubicBezTo>
                <a:close/>
              </a:path>
            </a:pathLst>
          </a:custGeom>
          <a:solidFill>
            <a:srgbClr val="F9CACD"/>
          </a:solidFill>
          <a:ln>
            <a:solidFill>
              <a:schemeClr val="tx1"/>
            </a:solidFill>
            <a:extLst>
              <a:ext uri="{C807C97D-BFC1-408E-A445-0C87EB9F89A2}">
                <ask:lineSketchStyleProps xmlns="" xmlns:ask="http://schemas.microsoft.com/office/drawing/2018/sketchyshapes" sd="1211877305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+mj-lt"/>
              </a:rPr>
              <a:t>Who do you think you are?</a:t>
            </a:r>
          </a:p>
          <a:p>
            <a:pPr algn="ctr"/>
            <a:r>
              <a:rPr lang="en-GB" sz="3600" dirty="0"/>
              <a:t>In each cloud write words or phrases you instinctively apply to yourself.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7AE677-9786-F924-B7A3-909D2B936C4F}"/>
              </a:ext>
            </a:extLst>
          </p:cNvPr>
          <p:cNvSpPr txBox="1"/>
          <p:nvPr/>
        </p:nvSpPr>
        <p:spPr>
          <a:xfrm>
            <a:off x="-2279652" y="6400904"/>
            <a:ext cx="719874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Being  Transformed </a:t>
            </a:r>
          </a:p>
        </p:txBody>
      </p:sp>
    </p:spTree>
    <p:extLst>
      <p:ext uri="{BB962C8B-B14F-4D97-AF65-F5344CB8AC3E}">
        <p14:creationId xmlns:p14="http://schemas.microsoft.com/office/powerpoint/2010/main" val="530926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2BA05FD-D0E4-3515-E736-57ED466534BA}"/>
              </a:ext>
            </a:extLst>
          </p:cNvPr>
          <p:cNvSpPr txBox="1"/>
          <p:nvPr/>
        </p:nvSpPr>
        <p:spPr>
          <a:xfrm>
            <a:off x="565982" y="1402299"/>
            <a:ext cx="4939873" cy="2246769"/>
          </a:xfrm>
          <a:custGeom>
            <a:avLst/>
            <a:gdLst>
              <a:gd name="connsiteX0" fmla="*/ 0 w 4939873"/>
              <a:gd name="connsiteY0" fmla="*/ 0 h 2246769"/>
              <a:gd name="connsiteX1" fmla="*/ 450077 w 4939873"/>
              <a:gd name="connsiteY1" fmla="*/ 0 h 2246769"/>
              <a:gd name="connsiteX2" fmla="*/ 850756 w 4939873"/>
              <a:gd name="connsiteY2" fmla="*/ 0 h 2246769"/>
              <a:gd name="connsiteX3" fmla="*/ 1350232 w 4939873"/>
              <a:gd name="connsiteY3" fmla="*/ 0 h 2246769"/>
              <a:gd name="connsiteX4" fmla="*/ 1849708 w 4939873"/>
              <a:gd name="connsiteY4" fmla="*/ 0 h 2246769"/>
              <a:gd name="connsiteX5" fmla="*/ 2447982 w 4939873"/>
              <a:gd name="connsiteY5" fmla="*/ 0 h 2246769"/>
              <a:gd name="connsiteX6" fmla="*/ 2848660 w 4939873"/>
              <a:gd name="connsiteY6" fmla="*/ 0 h 2246769"/>
              <a:gd name="connsiteX7" fmla="*/ 3298737 w 4939873"/>
              <a:gd name="connsiteY7" fmla="*/ 0 h 2246769"/>
              <a:gd name="connsiteX8" fmla="*/ 3798213 w 4939873"/>
              <a:gd name="connsiteY8" fmla="*/ 0 h 2246769"/>
              <a:gd name="connsiteX9" fmla="*/ 4248291 w 4939873"/>
              <a:gd name="connsiteY9" fmla="*/ 0 h 2246769"/>
              <a:gd name="connsiteX10" fmla="*/ 4939873 w 4939873"/>
              <a:gd name="connsiteY10" fmla="*/ 0 h 2246769"/>
              <a:gd name="connsiteX11" fmla="*/ 4939873 w 4939873"/>
              <a:gd name="connsiteY11" fmla="*/ 494289 h 2246769"/>
              <a:gd name="connsiteX12" fmla="*/ 4939873 w 4939873"/>
              <a:gd name="connsiteY12" fmla="*/ 1055981 h 2246769"/>
              <a:gd name="connsiteX13" fmla="*/ 4939873 w 4939873"/>
              <a:gd name="connsiteY13" fmla="*/ 1640141 h 2246769"/>
              <a:gd name="connsiteX14" fmla="*/ 4939873 w 4939873"/>
              <a:gd name="connsiteY14" fmla="*/ 2246769 h 2246769"/>
              <a:gd name="connsiteX15" fmla="*/ 4292201 w 4939873"/>
              <a:gd name="connsiteY15" fmla="*/ 2246769 h 2246769"/>
              <a:gd name="connsiteX16" fmla="*/ 3693927 w 4939873"/>
              <a:gd name="connsiteY16" fmla="*/ 2246769 h 2246769"/>
              <a:gd name="connsiteX17" fmla="*/ 3145052 w 4939873"/>
              <a:gd name="connsiteY17" fmla="*/ 2246769 h 2246769"/>
              <a:gd name="connsiteX18" fmla="*/ 2497380 w 4939873"/>
              <a:gd name="connsiteY18" fmla="*/ 2246769 h 2246769"/>
              <a:gd name="connsiteX19" fmla="*/ 1997904 w 4939873"/>
              <a:gd name="connsiteY19" fmla="*/ 2246769 h 2246769"/>
              <a:gd name="connsiteX20" fmla="*/ 1597226 w 4939873"/>
              <a:gd name="connsiteY20" fmla="*/ 2246769 h 2246769"/>
              <a:gd name="connsiteX21" fmla="*/ 1196547 w 4939873"/>
              <a:gd name="connsiteY21" fmla="*/ 2246769 h 2246769"/>
              <a:gd name="connsiteX22" fmla="*/ 598274 w 4939873"/>
              <a:gd name="connsiteY22" fmla="*/ 2246769 h 2246769"/>
              <a:gd name="connsiteX23" fmla="*/ 0 w 4939873"/>
              <a:gd name="connsiteY23" fmla="*/ 2246769 h 2246769"/>
              <a:gd name="connsiteX24" fmla="*/ 0 w 4939873"/>
              <a:gd name="connsiteY24" fmla="*/ 1707544 h 2246769"/>
              <a:gd name="connsiteX25" fmla="*/ 0 w 4939873"/>
              <a:gd name="connsiteY25" fmla="*/ 1123385 h 2246769"/>
              <a:gd name="connsiteX26" fmla="*/ 0 w 4939873"/>
              <a:gd name="connsiteY26" fmla="*/ 606628 h 2246769"/>
              <a:gd name="connsiteX27" fmla="*/ 0 w 4939873"/>
              <a:gd name="connsiteY27" fmla="*/ 0 h 2246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939873" h="2246769" fill="none" extrusionOk="0">
                <a:moveTo>
                  <a:pt x="0" y="0"/>
                </a:moveTo>
                <a:cubicBezTo>
                  <a:pt x="130666" y="-29187"/>
                  <a:pt x="284947" y="4278"/>
                  <a:pt x="450077" y="0"/>
                </a:cubicBezTo>
                <a:cubicBezTo>
                  <a:pt x="615207" y="-4278"/>
                  <a:pt x="714251" y="379"/>
                  <a:pt x="850756" y="0"/>
                </a:cubicBezTo>
                <a:cubicBezTo>
                  <a:pt x="987261" y="-379"/>
                  <a:pt x="1163913" y="7809"/>
                  <a:pt x="1350232" y="0"/>
                </a:cubicBezTo>
                <a:cubicBezTo>
                  <a:pt x="1536551" y="-7809"/>
                  <a:pt x="1624154" y="25989"/>
                  <a:pt x="1849708" y="0"/>
                </a:cubicBezTo>
                <a:cubicBezTo>
                  <a:pt x="2075262" y="-25989"/>
                  <a:pt x="2173805" y="61135"/>
                  <a:pt x="2447982" y="0"/>
                </a:cubicBezTo>
                <a:cubicBezTo>
                  <a:pt x="2722159" y="-61135"/>
                  <a:pt x="2702130" y="10762"/>
                  <a:pt x="2848660" y="0"/>
                </a:cubicBezTo>
                <a:cubicBezTo>
                  <a:pt x="2995190" y="-10762"/>
                  <a:pt x="3110382" y="8842"/>
                  <a:pt x="3298737" y="0"/>
                </a:cubicBezTo>
                <a:cubicBezTo>
                  <a:pt x="3487092" y="-8842"/>
                  <a:pt x="3557751" y="38028"/>
                  <a:pt x="3798213" y="0"/>
                </a:cubicBezTo>
                <a:cubicBezTo>
                  <a:pt x="4038675" y="-38028"/>
                  <a:pt x="4084990" y="8217"/>
                  <a:pt x="4248291" y="0"/>
                </a:cubicBezTo>
                <a:cubicBezTo>
                  <a:pt x="4411592" y="-8217"/>
                  <a:pt x="4613492" y="5580"/>
                  <a:pt x="4939873" y="0"/>
                </a:cubicBezTo>
                <a:cubicBezTo>
                  <a:pt x="4975369" y="146754"/>
                  <a:pt x="4882727" y="353406"/>
                  <a:pt x="4939873" y="494289"/>
                </a:cubicBezTo>
                <a:cubicBezTo>
                  <a:pt x="4997019" y="635172"/>
                  <a:pt x="4936894" y="823226"/>
                  <a:pt x="4939873" y="1055981"/>
                </a:cubicBezTo>
                <a:cubicBezTo>
                  <a:pt x="4942852" y="1288736"/>
                  <a:pt x="4930400" y="1363718"/>
                  <a:pt x="4939873" y="1640141"/>
                </a:cubicBezTo>
                <a:cubicBezTo>
                  <a:pt x="4949346" y="1916564"/>
                  <a:pt x="4936196" y="1987627"/>
                  <a:pt x="4939873" y="2246769"/>
                </a:cubicBezTo>
                <a:cubicBezTo>
                  <a:pt x="4619907" y="2248539"/>
                  <a:pt x="4495156" y="2231457"/>
                  <a:pt x="4292201" y="2246769"/>
                </a:cubicBezTo>
                <a:cubicBezTo>
                  <a:pt x="4089246" y="2262081"/>
                  <a:pt x="3992044" y="2198815"/>
                  <a:pt x="3693927" y="2246769"/>
                </a:cubicBezTo>
                <a:cubicBezTo>
                  <a:pt x="3395810" y="2294723"/>
                  <a:pt x="3346438" y="2231960"/>
                  <a:pt x="3145052" y="2246769"/>
                </a:cubicBezTo>
                <a:cubicBezTo>
                  <a:pt x="2943666" y="2261578"/>
                  <a:pt x="2817313" y="2179469"/>
                  <a:pt x="2497380" y="2246769"/>
                </a:cubicBezTo>
                <a:cubicBezTo>
                  <a:pt x="2177447" y="2314069"/>
                  <a:pt x="2196346" y="2194491"/>
                  <a:pt x="1997904" y="2246769"/>
                </a:cubicBezTo>
                <a:cubicBezTo>
                  <a:pt x="1799462" y="2299047"/>
                  <a:pt x="1750668" y="2229302"/>
                  <a:pt x="1597226" y="2246769"/>
                </a:cubicBezTo>
                <a:cubicBezTo>
                  <a:pt x="1443784" y="2264236"/>
                  <a:pt x="1327793" y="2207039"/>
                  <a:pt x="1196547" y="2246769"/>
                </a:cubicBezTo>
                <a:cubicBezTo>
                  <a:pt x="1065301" y="2286499"/>
                  <a:pt x="892714" y="2199972"/>
                  <a:pt x="598274" y="2246769"/>
                </a:cubicBezTo>
                <a:cubicBezTo>
                  <a:pt x="303834" y="2293566"/>
                  <a:pt x="140433" y="2218604"/>
                  <a:pt x="0" y="2246769"/>
                </a:cubicBezTo>
                <a:cubicBezTo>
                  <a:pt x="-15498" y="2113037"/>
                  <a:pt x="53737" y="1941270"/>
                  <a:pt x="0" y="1707544"/>
                </a:cubicBezTo>
                <a:cubicBezTo>
                  <a:pt x="-53737" y="1473819"/>
                  <a:pt x="48606" y="1329933"/>
                  <a:pt x="0" y="1123385"/>
                </a:cubicBezTo>
                <a:cubicBezTo>
                  <a:pt x="-48606" y="916837"/>
                  <a:pt x="23830" y="740238"/>
                  <a:pt x="0" y="606628"/>
                </a:cubicBezTo>
                <a:cubicBezTo>
                  <a:pt x="-23830" y="473018"/>
                  <a:pt x="70776" y="173217"/>
                  <a:pt x="0" y="0"/>
                </a:cubicBezTo>
                <a:close/>
              </a:path>
              <a:path w="4939873" h="2246769" stroke="0" extrusionOk="0">
                <a:moveTo>
                  <a:pt x="0" y="0"/>
                </a:moveTo>
                <a:cubicBezTo>
                  <a:pt x="207977" y="-45954"/>
                  <a:pt x="232086" y="26516"/>
                  <a:pt x="450077" y="0"/>
                </a:cubicBezTo>
                <a:cubicBezTo>
                  <a:pt x="668068" y="-26516"/>
                  <a:pt x="901194" y="50327"/>
                  <a:pt x="1048351" y="0"/>
                </a:cubicBezTo>
                <a:cubicBezTo>
                  <a:pt x="1195508" y="-50327"/>
                  <a:pt x="1479892" y="23548"/>
                  <a:pt x="1597226" y="0"/>
                </a:cubicBezTo>
                <a:cubicBezTo>
                  <a:pt x="1714561" y="-23548"/>
                  <a:pt x="2009841" y="66349"/>
                  <a:pt x="2195499" y="0"/>
                </a:cubicBezTo>
                <a:cubicBezTo>
                  <a:pt x="2381157" y="-66349"/>
                  <a:pt x="2507076" y="14196"/>
                  <a:pt x="2596178" y="0"/>
                </a:cubicBezTo>
                <a:cubicBezTo>
                  <a:pt x="2685280" y="-14196"/>
                  <a:pt x="3009944" y="5463"/>
                  <a:pt x="3243850" y="0"/>
                </a:cubicBezTo>
                <a:cubicBezTo>
                  <a:pt x="3477756" y="-5463"/>
                  <a:pt x="3566713" y="20310"/>
                  <a:pt x="3842123" y="0"/>
                </a:cubicBezTo>
                <a:cubicBezTo>
                  <a:pt x="4117533" y="-20310"/>
                  <a:pt x="4656668" y="68462"/>
                  <a:pt x="4939873" y="0"/>
                </a:cubicBezTo>
                <a:cubicBezTo>
                  <a:pt x="4977174" y="188691"/>
                  <a:pt x="4936754" y="290636"/>
                  <a:pt x="4939873" y="516757"/>
                </a:cubicBezTo>
                <a:cubicBezTo>
                  <a:pt x="4942992" y="742878"/>
                  <a:pt x="4918450" y="792099"/>
                  <a:pt x="4939873" y="1033514"/>
                </a:cubicBezTo>
                <a:cubicBezTo>
                  <a:pt x="4961296" y="1274929"/>
                  <a:pt x="4878214" y="1319556"/>
                  <a:pt x="4939873" y="1550271"/>
                </a:cubicBezTo>
                <a:cubicBezTo>
                  <a:pt x="5001532" y="1780986"/>
                  <a:pt x="4915952" y="1967886"/>
                  <a:pt x="4939873" y="2246769"/>
                </a:cubicBezTo>
                <a:cubicBezTo>
                  <a:pt x="4754554" y="2266913"/>
                  <a:pt x="4528440" y="2195575"/>
                  <a:pt x="4390998" y="2246769"/>
                </a:cubicBezTo>
                <a:cubicBezTo>
                  <a:pt x="4253556" y="2297963"/>
                  <a:pt x="4108257" y="2242819"/>
                  <a:pt x="3990320" y="2246769"/>
                </a:cubicBezTo>
                <a:cubicBezTo>
                  <a:pt x="3872383" y="2250719"/>
                  <a:pt x="3626732" y="2246263"/>
                  <a:pt x="3392046" y="2246769"/>
                </a:cubicBezTo>
                <a:cubicBezTo>
                  <a:pt x="3157360" y="2247275"/>
                  <a:pt x="3107464" y="2239296"/>
                  <a:pt x="2892570" y="2246769"/>
                </a:cubicBezTo>
                <a:cubicBezTo>
                  <a:pt x="2677676" y="2254242"/>
                  <a:pt x="2520188" y="2238954"/>
                  <a:pt x="2343695" y="2246769"/>
                </a:cubicBezTo>
                <a:cubicBezTo>
                  <a:pt x="2167203" y="2254584"/>
                  <a:pt x="1972482" y="2211925"/>
                  <a:pt x="1745422" y="2246769"/>
                </a:cubicBezTo>
                <a:cubicBezTo>
                  <a:pt x="1518362" y="2281613"/>
                  <a:pt x="1409158" y="2205553"/>
                  <a:pt x="1097750" y="2246769"/>
                </a:cubicBezTo>
                <a:cubicBezTo>
                  <a:pt x="786342" y="2287985"/>
                  <a:pt x="355942" y="2178340"/>
                  <a:pt x="0" y="2246769"/>
                </a:cubicBezTo>
                <a:cubicBezTo>
                  <a:pt x="-46288" y="2137650"/>
                  <a:pt x="46622" y="1849120"/>
                  <a:pt x="0" y="1730012"/>
                </a:cubicBezTo>
                <a:cubicBezTo>
                  <a:pt x="-46622" y="1610904"/>
                  <a:pt x="21173" y="1399985"/>
                  <a:pt x="0" y="1168320"/>
                </a:cubicBezTo>
                <a:cubicBezTo>
                  <a:pt x="-21173" y="936655"/>
                  <a:pt x="16728" y="881195"/>
                  <a:pt x="0" y="651563"/>
                </a:cubicBezTo>
                <a:cubicBezTo>
                  <a:pt x="-16728" y="421931"/>
                  <a:pt x="6450" y="195669"/>
                  <a:pt x="0" y="0"/>
                </a:cubicBezTo>
                <a:close/>
              </a:path>
            </a:pathLst>
          </a:custGeom>
          <a:solidFill>
            <a:srgbClr val="F9CACD"/>
          </a:solidFill>
          <a:ln>
            <a:solidFill>
              <a:schemeClr val="tx1"/>
            </a:solidFill>
            <a:extLst>
              <a:ext uri="{C807C97D-BFC1-408E-A445-0C87EB9F89A2}">
                <ask:lineSketchStyleProps xmlns="" xmlns:ask="http://schemas.microsoft.com/office/drawing/2018/sketchyshapes" sd="1211877305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+mj-lt"/>
              </a:rPr>
              <a:t>Who are you in Christ?</a:t>
            </a:r>
          </a:p>
          <a:p>
            <a:pPr algn="ctr"/>
            <a:r>
              <a:rPr lang="en-GB" sz="3600" dirty="0"/>
              <a:t>Choose from these verses to correct or confirm your instinctive thoughts.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2B068E7-8F26-523F-7EF0-F31C67BF77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85" r="10068"/>
          <a:stretch/>
        </p:blipFill>
        <p:spPr>
          <a:xfrm>
            <a:off x="6468892" y="209145"/>
            <a:ext cx="5340485" cy="6439710"/>
          </a:xfrm>
          <a:custGeom>
            <a:avLst/>
            <a:gdLst>
              <a:gd name="connsiteX0" fmla="*/ 0 w 5340485"/>
              <a:gd name="connsiteY0" fmla="*/ 0 h 6439710"/>
              <a:gd name="connsiteX1" fmla="*/ 433173 w 5340485"/>
              <a:gd name="connsiteY1" fmla="*/ 0 h 6439710"/>
              <a:gd name="connsiteX2" fmla="*/ 1133370 w 5340485"/>
              <a:gd name="connsiteY2" fmla="*/ 0 h 6439710"/>
              <a:gd name="connsiteX3" fmla="*/ 1726757 w 5340485"/>
              <a:gd name="connsiteY3" fmla="*/ 0 h 6439710"/>
              <a:gd name="connsiteX4" fmla="*/ 2159929 w 5340485"/>
              <a:gd name="connsiteY4" fmla="*/ 0 h 6439710"/>
              <a:gd name="connsiteX5" fmla="*/ 2753317 w 5340485"/>
              <a:gd name="connsiteY5" fmla="*/ 0 h 6439710"/>
              <a:gd name="connsiteX6" fmla="*/ 3453514 w 5340485"/>
              <a:gd name="connsiteY6" fmla="*/ 0 h 6439710"/>
              <a:gd name="connsiteX7" fmla="*/ 3993496 w 5340485"/>
              <a:gd name="connsiteY7" fmla="*/ 0 h 6439710"/>
              <a:gd name="connsiteX8" fmla="*/ 4533478 w 5340485"/>
              <a:gd name="connsiteY8" fmla="*/ 0 h 6439710"/>
              <a:gd name="connsiteX9" fmla="*/ 5340485 w 5340485"/>
              <a:gd name="connsiteY9" fmla="*/ 0 h 6439710"/>
              <a:gd name="connsiteX10" fmla="*/ 5340485 w 5340485"/>
              <a:gd name="connsiteY10" fmla="*/ 649825 h 6439710"/>
              <a:gd name="connsiteX11" fmla="*/ 5340485 w 5340485"/>
              <a:gd name="connsiteY11" fmla="*/ 1235253 h 6439710"/>
              <a:gd name="connsiteX12" fmla="*/ 5340485 w 5340485"/>
              <a:gd name="connsiteY12" fmla="*/ 1949476 h 6439710"/>
              <a:gd name="connsiteX13" fmla="*/ 5340485 w 5340485"/>
              <a:gd name="connsiteY13" fmla="*/ 2470507 h 6439710"/>
              <a:gd name="connsiteX14" fmla="*/ 5340485 w 5340485"/>
              <a:gd name="connsiteY14" fmla="*/ 2927141 h 6439710"/>
              <a:gd name="connsiteX15" fmla="*/ 5340485 w 5340485"/>
              <a:gd name="connsiteY15" fmla="*/ 3512569 h 6439710"/>
              <a:gd name="connsiteX16" fmla="*/ 5340485 w 5340485"/>
              <a:gd name="connsiteY16" fmla="*/ 4162394 h 6439710"/>
              <a:gd name="connsiteX17" fmla="*/ 5340485 w 5340485"/>
              <a:gd name="connsiteY17" fmla="*/ 4876617 h 6439710"/>
              <a:gd name="connsiteX18" fmla="*/ 5340485 w 5340485"/>
              <a:gd name="connsiteY18" fmla="*/ 5526442 h 6439710"/>
              <a:gd name="connsiteX19" fmla="*/ 5340485 w 5340485"/>
              <a:gd name="connsiteY19" fmla="*/ 6439710 h 6439710"/>
              <a:gd name="connsiteX20" fmla="*/ 4693693 w 5340485"/>
              <a:gd name="connsiteY20" fmla="*/ 6439710 h 6439710"/>
              <a:gd name="connsiteX21" fmla="*/ 4153711 w 5340485"/>
              <a:gd name="connsiteY21" fmla="*/ 6439710 h 6439710"/>
              <a:gd name="connsiteX22" fmla="*/ 3613728 w 5340485"/>
              <a:gd name="connsiteY22" fmla="*/ 6439710 h 6439710"/>
              <a:gd name="connsiteX23" fmla="*/ 2966936 w 5340485"/>
              <a:gd name="connsiteY23" fmla="*/ 6439710 h 6439710"/>
              <a:gd name="connsiteX24" fmla="*/ 2373549 w 5340485"/>
              <a:gd name="connsiteY24" fmla="*/ 6439710 h 6439710"/>
              <a:gd name="connsiteX25" fmla="*/ 1940376 w 5340485"/>
              <a:gd name="connsiteY25" fmla="*/ 6439710 h 6439710"/>
              <a:gd name="connsiteX26" fmla="*/ 1400394 w 5340485"/>
              <a:gd name="connsiteY26" fmla="*/ 6439710 h 6439710"/>
              <a:gd name="connsiteX27" fmla="*/ 753602 w 5340485"/>
              <a:gd name="connsiteY27" fmla="*/ 6439710 h 6439710"/>
              <a:gd name="connsiteX28" fmla="*/ 0 w 5340485"/>
              <a:gd name="connsiteY28" fmla="*/ 6439710 h 6439710"/>
              <a:gd name="connsiteX29" fmla="*/ 0 w 5340485"/>
              <a:gd name="connsiteY29" fmla="*/ 5725488 h 6439710"/>
              <a:gd name="connsiteX30" fmla="*/ 0 w 5340485"/>
              <a:gd name="connsiteY30" fmla="*/ 5333251 h 6439710"/>
              <a:gd name="connsiteX31" fmla="*/ 0 w 5340485"/>
              <a:gd name="connsiteY31" fmla="*/ 4619028 h 6439710"/>
              <a:gd name="connsiteX32" fmla="*/ 0 w 5340485"/>
              <a:gd name="connsiteY32" fmla="*/ 4226791 h 6439710"/>
              <a:gd name="connsiteX33" fmla="*/ 0 w 5340485"/>
              <a:gd name="connsiteY33" fmla="*/ 3641363 h 6439710"/>
              <a:gd name="connsiteX34" fmla="*/ 0 w 5340485"/>
              <a:gd name="connsiteY34" fmla="*/ 3184729 h 6439710"/>
              <a:gd name="connsiteX35" fmla="*/ 0 w 5340485"/>
              <a:gd name="connsiteY35" fmla="*/ 2728095 h 6439710"/>
              <a:gd name="connsiteX36" fmla="*/ 0 w 5340485"/>
              <a:gd name="connsiteY36" fmla="*/ 2271461 h 6439710"/>
              <a:gd name="connsiteX37" fmla="*/ 0 w 5340485"/>
              <a:gd name="connsiteY37" fmla="*/ 1814827 h 6439710"/>
              <a:gd name="connsiteX38" fmla="*/ 0 w 5340485"/>
              <a:gd name="connsiteY38" fmla="*/ 1293796 h 6439710"/>
              <a:gd name="connsiteX39" fmla="*/ 0 w 5340485"/>
              <a:gd name="connsiteY39" fmla="*/ 837162 h 6439710"/>
              <a:gd name="connsiteX40" fmla="*/ 0 w 5340485"/>
              <a:gd name="connsiteY40" fmla="*/ 0 h 643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5340485" h="6439710" fill="none" extrusionOk="0">
                <a:moveTo>
                  <a:pt x="0" y="0"/>
                </a:moveTo>
                <a:cubicBezTo>
                  <a:pt x="154288" y="-29374"/>
                  <a:pt x="219696" y="42146"/>
                  <a:pt x="433173" y="0"/>
                </a:cubicBezTo>
                <a:cubicBezTo>
                  <a:pt x="646650" y="-42146"/>
                  <a:pt x="954101" y="74723"/>
                  <a:pt x="1133370" y="0"/>
                </a:cubicBezTo>
                <a:cubicBezTo>
                  <a:pt x="1312639" y="-74723"/>
                  <a:pt x="1433349" y="54022"/>
                  <a:pt x="1726757" y="0"/>
                </a:cubicBezTo>
                <a:cubicBezTo>
                  <a:pt x="2020165" y="-54022"/>
                  <a:pt x="1954751" y="6187"/>
                  <a:pt x="2159929" y="0"/>
                </a:cubicBezTo>
                <a:cubicBezTo>
                  <a:pt x="2365107" y="-6187"/>
                  <a:pt x="2573986" y="68364"/>
                  <a:pt x="2753317" y="0"/>
                </a:cubicBezTo>
                <a:cubicBezTo>
                  <a:pt x="2932648" y="-68364"/>
                  <a:pt x="3129546" y="32416"/>
                  <a:pt x="3453514" y="0"/>
                </a:cubicBezTo>
                <a:cubicBezTo>
                  <a:pt x="3777482" y="-32416"/>
                  <a:pt x="3841445" y="53779"/>
                  <a:pt x="3993496" y="0"/>
                </a:cubicBezTo>
                <a:cubicBezTo>
                  <a:pt x="4145547" y="-53779"/>
                  <a:pt x="4389755" y="20558"/>
                  <a:pt x="4533478" y="0"/>
                </a:cubicBezTo>
                <a:cubicBezTo>
                  <a:pt x="4677201" y="-20558"/>
                  <a:pt x="5107630" y="944"/>
                  <a:pt x="5340485" y="0"/>
                </a:cubicBezTo>
                <a:cubicBezTo>
                  <a:pt x="5370444" y="288842"/>
                  <a:pt x="5269083" y="507746"/>
                  <a:pt x="5340485" y="649825"/>
                </a:cubicBezTo>
                <a:cubicBezTo>
                  <a:pt x="5411887" y="791905"/>
                  <a:pt x="5310145" y="977426"/>
                  <a:pt x="5340485" y="1235253"/>
                </a:cubicBezTo>
                <a:cubicBezTo>
                  <a:pt x="5370825" y="1493080"/>
                  <a:pt x="5325956" y="1599538"/>
                  <a:pt x="5340485" y="1949476"/>
                </a:cubicBezTo>
                <a:cubicBezTo>
                  <a:pt x="5355014" y="2299414"/>
                  <a:pt x="5282829" y="2265855"/>
                  <a:pt x="5340485" y="2470507"/>
                </a:cubicBezTo>
                <a:cubicBezTo>
                  <a:pt x="5398141" y="2675159"/>
                  <a:pt x="5302764" y="2831762"/>
                  <a:pt x="5340485" y="2927141"/>
                </a:cubicBezTo>
                <a:cubicBezTo>
                  <a:pt x="5378206" y="3022520"/>
                  <a:pt x="5320764" y="3301167"/>
                  <a:pt x="5340485" y="3512569"/>
                </a:cubicBezTo>
                <a:cubicBezTo>
                  <a:pt x="5360206" y="3723971"/>
                  <a:pt x="5274347" y="3897273"/>
                  <a:pt x="5340485" y="4162394"/>
                </a:cubicBezTo>
                <a:cubicBezTo>
                  <a:pt x="5406623" y="4427516"/>
                  <a:pt x="5270334" y="4715488"/>
                  <a:pt x="5340485" y="4876617"/>
                </a:cubicBezTo>
                <a:cubicBezTo>
                  <a:pt x="5410636" y="5037746"/>
                  <a:pt x="5263886" y="5239336"/>
                  <a:pt x="5340485" y="5526442"/>
                </a:cubicBezTo>
                <a:cubicBezTo>
                  <a:pt x="5417084" y="5813549"/>
                  <a:pt x="5245249" y="6153897"/>
                  <a:pt x="5340485" y="6439710"/>
                </a:cubicBezTo>
                <a:cubicBezTo>
                  <a:pt x="5094897" y="6515814"/>
                  <a:pt x="4824598" y="6400426"/>
                  <a:pt x="4693693" y="6439710"/>
                </a:cubicBezTo>
                <a:cubicBezTo>
                  <a:pt x="4562788" y="6478994"/>
                  <a:pt x="4279105" y="6424190"/>
                  <a:pt x="4153711" y="6439710"/>
                </a:cubicBezTo>
                <a:cubicBezTo>
                  <a:pt x="4028317" y="6455230"/>
                  <a:pt x="3754597" y="6411042"/>
                  <a:pt x="3613728" y="6439710"/>
                </a:cubicBezTo>
                <a:cubicBezTo>
                  <a:pt x="3472859" y="6468378"/>
                  <a:pt x="3280896" y="6412300"/>
                  <a:pt x="2966936" y="6439710"/>
                </a:cubicBezTo>
                <a:cubicBezTo>
                  <a:pt x="2652976" y="6467120"/>
                  <a:pt x="2642411" y="6386144"/>
                  <a:pt x="2373549" y="6439710"/>
                </a:cubicBezTo>
                <a:cubicBezTo>
                  <a:pt x="2104687" y="6493276"/>
                  <a:pt x="2091742" y="6426477"/>
                  <a:pt x="1940376" y="6439710"/>
                </a:cubicBezTo>
                <a:cubicBezTo>
                  <a:pt x="1789010" y="6452943"/>
                  <a:pt x="1569020" y="6430897"/>
                  <a:pt x="1400394" y="6439710"/>
                </a:cubicBezTo>
                <a:cubicBezTo>
                  <a:pt x="1231768" y="6448523"/>
                  <a:pt x="884401" y="6381078"/>
                  <a:pt x="753602" y="6439710"/>
                </a:cubicBezTo>
                <a:cubicBezTo>
                  <a:pt x="622803" y="6498342"/>
                  <a:pt x="361532" y="6404587"/>
                  <a:pt x="0" y="6439710"/>
                </a:cubicBezTo>
                <a:cubicBezTo>
                  <a:pt x="-28019" y="6166273"/>
                  <a:pt x="44911" y="5923139"/>
                  <a:pt x="0" y="5725488"/>
                </a:cubicBezTo>
                <a:cubicBezTo>
                  <a:pt x="-44911" y="5527837"/>
                  <a:pt x="12960" y="5496112"/>
                  <a:pt x="0" y="5333251"/>
                </a:cubicBezTo>
                <a:cubicBezTo>
                  <a:pt x="-12960" y="5170390"/>
                  <a:pt x="20764" y="4792027"/>
                  <a:pt x="0" y="4619028"/>
                </a:cubicBezTo>
                <a:cubicBezTo>
                  <a:pt x="-20764" y="4446029"/>
                  <a:pt x="4784" y="4353108"/>
                  <a:pt x="0" y="4226791"/>
                </a:cubicBezTo>
                <a:cubicBezTo>
                  <a:pt x="-4784" y="4100474"/>
                  <a:pt x="49261" y="3775486"/>
                  <a:pt x="0" y="3641363"/>
                </a:cubicBezTo>
                <a:cubicBezTo>
                  <a:pt x="-49261" y="3507240"/>
                  <a:pt x="47579" y="3363270"/>
                  <a:pt x="0" y="3184729"/>
                </a:cubicBezTo>
                <a:cubicBezTo>
                  <a:pt x="-47579" y="3006188"/>
                  <a:pt x="37081" y="2863328"/>
                  <a:pt x="0" y="2728095"/>
                </a:cubicBezTo>
                <a:cubicBezTo>
                  <a:pt x="-37081" y="2592862"/>
                  <a:pt x="16988" y="2460960"/>
                  <a:pt x="0" y="2271461"/>
                </a:cubicBezTo>
                <a:cubicBezTo>
                  <a:pt x="-16988" y="2081962"/>
                  <a:pt x="1331" y="1943405"/>
                  <a:pt x="0" y="1814827"/>
                </a:cubicBezTo>
                <a:cubicBezTo>
                  <a:pt x="-1331" y="1686249"/>
                  <a:pt x="17615" y="1506034"/>
                  <a:pt x="0" y="1293796"/>
                </a:cubicBezTo>
                <a:cubicBezTo>
                  <a:pt x="-17615" y="1081558"/>
                  <a:pt x="39024" y="976971"/>
                  <a:pt x="0" y="837162"/>
                </a:cubicBezTo>
                <a:cubicBezTo>
                  <a:pt x="-39024" y="697353"/>
                  <a:pt x="95960" y="289142"/>
                  <a:pt x="0" y="0"/>
                </a:cubicBezTo>
                <a:close/>
              </a:path>
              <a:path w="5340485" h="6439710" stroke="0" extrusionOk="0">
                <a:moveTo>
                  <a:pt x="0" y="0"/>
                </a:moveTo>
                <a:cubicBezTo>
                  <a:pt x="166530" y="-11915"/>
                  <a:pt x="279959" y="53604"/>
                  <a:pt x="539982" y="0"/>
                </a:cubicBezTo>
                <a:cubicBezTo>
                  <a:pt x="800005" y="-53604"/>
                  <a:pt x="880185" y="28680"/>
                  <a:pt x="973155" y="0"/>
                </a:cubicBezTo>
                <a:cubicBezTo>
                  <a:pt x="1066125" y="-28680"/>
                  <a:pt x="1330705" y="69270"/>
                  <a:pt x="1673352" y="0"/>
                </a:cubicBezTo>
                <a:cubicBezTo>
                  <a:pt x="2015999" y="-69270"/>
                  <a:pt x="2021337" y="62967"/>
                  <a:pt x="2213334" y="0"/>
                </a:cubicBezTo>
                <a:cubicBezTo>
                  <a:pt x="2405331" y="-62967"/>
                  <a:pt x="2638692" y="45227"/>
                  <a:pt x="2753317" y="0"/>
                </a:cubicBezTo>
                <a:cubicBezTo>
                  <a:pt x="2867942" y="-45227"/>
                  <a:pt x="3186267" y="3526"/>
                  <a:pt x="3453514" y="0"/>
                </a:cubicBezTo>
                <a:cubicBezTo>
                  <a:pt x="3720761" y="-3526"/>
                  <a:pt x="3719137" y="17230"/>
                  <a:pt x="3940091" y="0"/>
                </a:cubicBezTo>
                <a:cubicBezTo>
                  <a:pt x="4161045" y="-17230"/>
                  <a:pt x="4324829" y="55758"/>
                  <a:pt x="4640288" y="0"/>
                </a:cubicBezTo>
                <a:cubicBezTo>
                  <a:pt x="4955747" y="-55758"/>
                  <a:pt x="5139585" y="54588"/>
                  <a:pt x="5340485" y="0"/>
                </a:cubicBezTo>
                <a:cubicBezTo>
                  <a:pt x="5407635" y="202589"/>
                  <a:pt x="5292152" y="465704"/>
                  <a:pt x="5340485" y="585428"/>
                </a:cubicBezTo>
                <a:cubicBezTo>
                  <a:pt x="5388818" y="705152"/>
                  <a:pt x="5303901" y="991849"/>
                  <a:pt x="5340485" y="1170856"/>
                </a:cubicBezTo>
                <a:cubicBezTo>
                  <a:pt x="5377069" y="1349863"/>
                  <a:pt x="5300175" y="1505209"/>
                  <a:pt x="5340485" y="1820682"/>
                </a:cubicBezTo>
                <a:cubicBezTo>
                  <a:pt x="5380795" y="2136155"/>
                  <a:pt x="5311885" y="2077229"/>
                  <a:pt x="5340485" y="2212919"/>
                </a:cubicBezTo>
                <a:cubicBezTo>
                  <a:pt x="5369085" y="2348609"/>
                  <a:pt x="5292857" y="2612249"/>
                  <a:pt x="5340485" y="2798347"/>
                </a:cubicBezTo>
                <a:cubicBezTo>
                  <a:pt x="5388113" y="2984445"/>
                  <a:pt x="5334262" y="3122533"/>
                  <a:pt x="5340485" y="3383775"/>
                </a:cubicBezTo>
                <a:cubicBezTo>
                  <a:pt x="5346708" y="3645017"/>
                  <a:pt x="5316505" y="3767546"/>
                  <a:pt x="5340485" y="3969203"/>
                </a:cubicBezTo>
                <a:cubicBezTo>
                  <a:pt x="5364465" y="4170860"/>
                  <a:pt x="5274792" y="4472837"/>
                  <a:pt x="5340485" y="4619028"/>
                </a:cubicBezTo>
                <a:cubicBezTo>
                  <a:pt x="5406178" y="4765219"/>
                  <a:pt x="5309382" y="4970056"/>
                  <a:pt x="5340485" y="5268854"/>
                </a:cubicBezTo>
                <a:cubicBezTo>
                  <a:pt x="5371588" y="5567652"/>
                  <a:pt x="5270309" y="5597737"/>
                  <a:pt x="5340485" y="5918679"/>
                </a:cubicBezTo>
                <a:cubicBezTo>
                  <a:pt x="5410661" y="6239622"/>
                  <a:pt x="5289605" y="6234125"/>
                  <a:pt x="5340485" y="6439710"/>
                </a:cubicBezTo>
                <a:cubicBezTo>
                  <a:pt x="5219250" y="6490943"/>
                  <a:pt x="4979582" y="6432723"/>
                  <a:pt x="4853907" y="6439710"/>
                </a:cubicBezTo>
                <a:cubicBezTo>
                  <a:pt x="4728232" y="6446697"/>
                  <a:pt x="4494965" y="6425337"/>
                  <a:pt x="4260520" y="6439710"/>
                </a:cubicBezTo>
                <a:cubicBezTo>
                  <a:pt x="4026075" y="6454083"/>
                  <a:pt x="3977811" y="6398689"/>
                  <a:pt x="3773943" y="6439710"/>
                </a:cubicBezTo>
                <a:cubicBezTo>
                  <a:pt x="3570075" y="6480731"/>
                  <a:pt x="3389503" y="6383016"/>
                  <a:pt x="3180556" y="6439710"/>
                </a:cubicBezTo>
                <a:cubicBezTo>
                  <a:pt x="2971609" y="6496404"/>
                  <a:pt x="2843555" y="6437803"/>
                  <a:pt x="2747383" y="6439710"/>
                </a:cubicBezTo>
                <a:cubicBezTo>
                  <a:pt x="2651211" y="6441617"/>
                  <a:pt x="2491346" y="6388804"/>
                  <a:pt x="2314210" y="6439710"/>
                </a:cubicBezTo>
                <a:cubicBezTo>
                  <a:pt x="2137074" y="6490616"/>
                  <a:pt x="1879314" y="6392598"/>
                  <a:pt x="1720823" y="6439710"/>
                </a:cubicBezTo>
                <a:cubicBezTo>
                  <a:pt x="1562332" y="6486822"/>
                  <a:pt x="1438527" y="6389128"/>
                  <a:pt x="1234245" y="6439710"/>
                </a:cubicBezTo>
                <a:cubicBezTo>
                  <a:pt x="1029963" y="6490292"/>
                  <a:pt x="749293" y="6404204"/>
                  <a:pt x="587453" y="6439710"/>
                </a:cubicBezTo>
                <a:cubicBezTo>
                  <a:pt x="425613" y="6475216"/>
                  <a:pt x="241224" y="6394807"/>
                  <a:pt x="0" y="6439710"/>
                </a:cubicBezTo>
                <a:cubicBezTo>
                  <a:pt x="-42147" y="6190594"/>
                  <a:pt x="47745" y="6037803"/>
                  <a:pt x="0" y="5789885"/>
                </a:cubicBezTo>
                <a:cubicBezTo>
                  <a:pt x="-47745" y="5541967"/>
                  <a:pt x="13413" y="5448093"/>
                  <a:pt x="0" y="5140059"/>
                </a:cubicBezTo>
                <a:cubicBezTo>
                  <a:pt x="-13413" y="4832025"/>
                  <a:pt x="12764" y="4838951"/>
                  <a:pt x="0" y="4683425"/>
                </a:cubicBezTo>
                <a:cubicBezTo>
                  <a:pt x="-12764" y="4527899"/>
                  <a:pt x="44820" y="4336189"/>
                  <a:pt x="0" y="4033600"/>
                </a:cubicBezTo>
                <a:cubicBezTo>
                  <a:pt x="-44820" y="3731011"/>
                  <a:pt x="16544" y="3538472"/>
                  <a:pt x="0" y="3319378"/>
                </a:cubicBezTo>
                <a:cubicBezTo>
                  <a:pt x="-16544" y="3100284"/>
                  <a:pt x="9005" y="3009420"/>
                  <a:pt x="0" y="2798347"/>
                </a:cubicBezTo>
                <a:cubicBezTo>
                  <a:pt x="-9005" y="2587274"/>
                  <a:pt x="31522" y="2339331"/>
                  <a:pt x="0" y="2084124"/>
                </a:cubicBezTo>
                <a:cubicBezTo>
                  <a:pt x="-31522" y="1828917"/>
                  <a:pt x="33014" y="1731035"/>
                  <a:pt x="0" y="1627490"/>
                </a:cubicBezTo>
                <a:cubicBezTo>
                  <a:pt x="-33014" y="1523945"/>
                  <a:pt x="44416" y="1318589"/>
                  <a:pt x="0" y="1235253"/>
                </a:cubicBezTo>
                <a:cubicBezTo>
                  <a:pt x="-44416" y="1151917"/>
                  <a:pt x="23686" y="928048"/>
                  <a:pt x="0" y="843017"/>
                </a:cubicBezTo>
                <a:cubicBezTo>
                  <a:pt x="-23686" y="757986"/>
                  <a:pt x="88946" y="387038"/>
                  <a:pt x="0" y="0"/>
                </a:cubicBezTo>
                <a:close/>
              </a:path>
            </a:pathLst>
          </a:custGeom>
          <a:solidFill>
            <a:srgbClr val="FFFFFF">
              <a:shade val="85000"/>
            </a:srgbClr>
          </a:solidFill>
          <a:ln w="38100" cap="sq">
            <a:solidFill>
              <a:schemeClr val="tx2"/>
            </a:solidFill>
            <a:prstDash val="solid"/>
            <a:miter lim="800000"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6274B1C-DCE5-D5A4-DE82-73F0539F98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865542">
            <a:off x="1394244" y="3530515"/>
            <a:ext cx="3039787" cy="303978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8DCF798-3336-AAAC-916C-CFC8EFC9C052}"/>
              </a:ext>
            </a:extLst>
          </p:cNvPr>
          <p:cNvSpPr txBox="1"/>
          <p:nvPr/>
        </p:nvSpPr>
        <p:spPr>
          <a:xfrm>
            <a:off x="2195072" y="6402634"/>
            <a:ext cx="719874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Being  Transformed 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0C65FBB0-0603-2086-543D-FE7C651F72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1008" y="6443379"/>
            <a:ext cx="640080" cy="246888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Romans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12:2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2190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E9423B85-8A31-9BEE-A3B3-1F01E31584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944317"/>
              </p:ext>
            </p:extLst>
          </p:nvPr>
        </p:nvGraphicFramePr>
        <p:xfrm>
          <a:off x="175098" y="1001949"/>
          <a:ext cx="5852809" cy="5593452"/>
        </p:xfrm>
        <a:graphic>
          <a:graphicData uri="http://schemas.openxmlformats.org/drawingml/2006/table">
            <a:tbl>
              <a:tblPr bandRow="1">
                <a:tableStyleId>{E269D01E-BC32-4049-B463-5C60D7B0CCD2}</a:tableStyleId>
              </a:tblPr>
              <a:tblGrid>
                <a:gridCol w="2712403">
                  <a:extLst>
                    <a:ext uri="{9D8B030D-6E8A-4147-A177-3AD203B41FA5}">
                      <a16:colId xmlns:a16="http://schemas.microsoft.com/office/drawing/2014/main" val="3010416657"/>
                    </a:ext>
                  </a:extLst>
                </a:gridCol>
                <a:gridCol w="3140406">
                  <a:extLst>
                    <a:ext uri="{9D8B030D-6E8A-4147-A177-3AD203B41FA5}">
                      <a16:colId xmlns:a16="http://schemas.microsoft.com/office/drawing/2014/main" val="695415853"/>
                    </a:ext>
                  </a:extLst>
                </a:gridCol>
              </a:tblGrid>
              <a:tr h="369601"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</a:rPr>
                        <a:t>2 Corinthians 5:17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</a:rPr>
                        <a:t>a new creation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126159"/>
                  </a:ext>
                </a:extLst>
              </a:tr>
              <a:tr h="369601"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</a:rPr>
                        <a:t>Romans 8:27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</a:rPr>
                        <a:t>a saint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259510"/>
                  </a:ext>
                </a:extLst>
              </a:tr>
              <a:tr h="369601"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</a:rPr>
                        <a:t>Philippians 3:9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</a:rPr>
                        <a:t>declared righteous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25935"/>
                  </a:ext>
                </a:extLst>
              </a:tr>
              <a:tr h="369601"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</a:rPr>
                        <a:t>Romans 15:7; Ephesians 1:6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</a:rPr>
                        <a:t>fully accepted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244267"/>
                  </a:ext>
                </a:extLst>
              </a:tr>
              <a:tr h="369601"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</a:rPr>
                        <a:t>Romans 5:1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</a:rPr>
                        <a:t>at peace with God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350339"/>
                  </a:ext>
                </a:extLst>
              </a:tr>
              <a:tr h="369601"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</a:rPr>
                        <a:t>Romans 5:9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</a:rPr>
                        <a:t>my punishment has been fully paid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0904521"/>
                  </a:ext>
                </a:extLst>
              </a:tr>
              <a:tr h="369601"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</a:rPr>
                        <a:t>Philippians 3:20; Colossians 1:13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</a:rPr>
                        <a:t>a citizen of heaven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92907"/>
                  </a:ext>
                </a:extLst>
              </a:tr>
              <a:tr h="369601"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Peter 2:9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 of a chosen people, a royal priesthood, a holy nation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7996266"/>
                  </a:ext>
                </a:extLst>
              </a:tr>
              <a:tr h="369601"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John 3:1,2; John 1:12 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a child of God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599480"/>
                  </a:ext>
                </a:extLst>
              </a:tr>
              <a:tr h="369601"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Corinthians 1:22; Romans 8:9 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secure, sealed with the Holy Spirit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101468"/>
                  </a:ext>
                </a:extLst>
              </a:tr>
              <a:tr h="369601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Psalm 45:11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beautiful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357553"/>
                  </a:ext>
                </a:extLst>
              </a:tr>
              <a:tr h="369601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Daniel 12:3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lovely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744210"/>
                  </a:ext>
                </a:extLst>
              </a:tr>
              <a:tr h="369601"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Jeremiah 31:3; Romans 5:8;         1 John 4:10 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loved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14313"/>
                  </a:ext>
                </a:extLst>
              </a:tr>
              <a:tr h="369601"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Romans 8:38, 39 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cannot be separated from God’s love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335154"/>
                  </a:ext>
                </a:extLst>
              </a:tr>
            </a:tbl>
          </a:graphicData>
        </a:graphic>
      </p:graphicFrame>
      <p:graphicFrame>
        <p:nvGraphicFramePr>
          <p:cNvPr id="11" name="Table 9">
            <a:extLst>
              <a:ext uri="{FF2B5EF4-FFF2-40B4-BE49-F238E27FC236}">
                <a16:creationId xmlns:a16="http://schemas.microsoft.com/office/drawing/2014/main" id="{0D262056-9660-15E7-0F69-C6F86B827C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901608"/>
              </p:ext>
            </p:extLst>
          </p:nvPr>
        </p:nvGraphicFramePr>
        <p:xfrm>
          <a:off x="6164095" y="1001949"/>
          <a:ext cx="5852809" cy="5174414"/>
        </p:xfrm>
        <a:graphic>
          <a:graphicData uri="http://schemas.openxmlformats.org/drawingml/2006/table">
            <a:tbl>
              <a:tblPr bandRow="1">
                <a:tableStyleId>{E269D01E-BC32-4049-B463-5C60D7B0CCD2}</a:tableStyleId>
              </a:tblPr>
              <a:tblGrid>
                <a:gridCol w="2712403">
                  <a:extLst>
                    <a:ext uri="{9D8B030D-6E8A-4147-A177-3AD203B41FA5}">
                      <a16:colId xmlns:a16="http://schemas.microsoft.com/office/drawing/2014/main" val="3010416657"/>
                    </a:ext>
                  </a:extLst>
                </a:gridCol>
                <a:gridCol w="3140406">
                  <a:extLst>
                    <a:ext uri="{9D8B030D-6E8A-4147-A177-3AD203B41FA5}">
                      <a16:colId xmlns:a16="http://schemas.microsoft.com/office/drawing/2014/main" val="695415853"/>
                    </a:ext>
                  </a:extLst>
                </a:gridCol>
              </a:tblGrid>
              <a:tr h="369601"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John 15:16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chosen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126159"/>
                  </a:ext>
                </a:extLst>
              </a:tr>
              <a:tr h="369601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Ephesians 2:10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God’s masterpiece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259510"/>
                  </a:ext>
                </a:extLst>
              </a:tr>
              <a:tr h="369601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Genesis 1:27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created in God’s image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25935"/>
                  </a:ext>
                </a:extLst>
              </a:tr>
              <a:tr h="369601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Ephesians 3:17-19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cared for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244267"/>
                  </a:ext>
                </a:extLst>
              </a:tr>
              <a:tr h="369601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Psalm 68:35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strong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350339"/>
                  </a:ext>
                </a:extLst>
              </a:tr>
              <a:tr h="369601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1 Corinthians 6:20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precious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0904521"/>
                  </a:ext>
                </a:extLst>
              </a:tr>
              <a:tr h="369601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Psalm 121:3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protected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92907"/>
                  </a:ext>
                </a:extLst>
              </a:tr>
              <a:tr h="369601"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Psalm 139:13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unique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7996266"/>
                  </a:ext>
                </a:extLst>
              </a:tr>
              <a:tr h="369601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Psalm 103:12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forgiven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599480"/>
                  </a:ext>
                </a:extLst>
              </a:tr>
              <a:tr h="369601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Jeremiah 29:11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created for a purpose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101468"/>
                  </a:ext>
                </a:extLst>
              </a:tr>
              <a:tr h="369601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Philippians 4:13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empowered to be content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357553"/>
                  </a:ext>
                </a:extLst>
              </a:tr>
              <a:tr h="369601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Zechariah 2:8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the apple of his eye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744210"/>
                  </a:ext>
                </a:extLst>
              </a:tr>
              <a:tr h="369601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Ephesians 2:19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family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14313"/>
                  </a:ext>
                </a:extLst>
              </a:tr>
              <a:tr h="369601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Isaiah 43:1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his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335154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4C2E2773-8DBB-14E8-9BF0-829E6079C3B9}"/>
              </a:ext>
            </a:extLst>
          </p:cNvPr>
          <p:cNvSpPr txBox="1"/>
          <p:nvPr/>
        </p:nvSpPr>
        <p:spPr>
          <a:xfrm>
            <a:off x="3822971" y="184825"/>
            <a:ext cx="4766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</a:rPr>
              <a:t>Who and What I am in Christ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BA531A9-855A-856F-97D4-9E4B428D2A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669" y="161906"/>
            <a:ext cx="723867" cy="72386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0B6CE37-91E8-13B4-72FB-DBF3A21E25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174342" y="115278"/>
            <a:ext cx="723867" cy="72386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A2DBE6A-655B-BD4D-6B5B-1EAA934D58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7443" y="6176363"/>
            <a:ext cx="723867" cy="72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99490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30">
      <a:dk1>
        <a:srgbClr val="000000"/>
      </a:dk1>
      <a:lt1>
        <a:srgbClr val="FFFFFF"/>
      </a:lt1>
      <a:dk2>
        <a:srgbClr val="264653"/>
      </a:dk2>
      <a:lt2>
        <a:srgbClr val="E7E6E6"/>
      </a:lt2>
      <a:accent1>
        <a:srgbClr val="F3EBE8"/>
      </a:accent1>
      <a:accent2>
        <a:srgbClr val="E9C369"/>
      </a:accent2>
      <a:accent3>
        <a:srgbClr val="2A9D8F"/>
      </a:accent3>
      <a:accent4>
        <a:srgbClr val="F3D6CD"/>
      </a:accent4>
      <a:accent5>
        <a:srgbClr val="F3EBE8"/>
      </a:accent5>
      <a:accent6>
        <a:srgbClr val="60717C"/>
      </a:accent6>
      <a:hlink>
        <a:srgbClr val="828683"/>
      </a:hlink>
      <a:folHlink>
        <a:srgbClr val="D08A55"/>
      </a:folHlink>
    </a:clrScheme>
    <a:fontScheme name="Custom 28">
      <a:majorFont>
        <a:latin typeface="Century Gothic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rn-Angles_Win32_CP_v11" id="{557BB2FF-F1F4-4776-80DE-DC11FC14475E}" vid="{E0321167-E0D5-4285-8F17-B2BAD920F1B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227</Words>
  <Application>Microsoft Office PowerPoint</Application>
  <PresentationFormat>Widescreen</PresentationFormat>
  <Paragraphs>70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Karla</vt:lpstr>
      <vt:lpstr>Univers Condensed Light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Esther Parker</dc:creator>
  <cp:lastModifiedBy>Rose McCullagh</cp:lastModifiedBy>
  <cp:revision>3</cp:revision>
  <dcterms:created xsi:type="dcterms:W3CDTF">2023-06-15T10:36:33Z</dcterms:created>
  <dcterms:modified xsi:type="dcterms:W3CDTF">2023-06-19T15:27:40Z</dcterms:modified>
</cp:coreProperties>
</file>