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7" r:id="rId3"/>
    <p:sldId id="288" r:id="rId4"/>
    <p:sldId id="2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3A214-F41D-447A-B67F-AC5DE135415E}" v="1" dt="2023-06-15T10:34:08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188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857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55656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5773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53568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81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9077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31978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93107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4499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9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290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2018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67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35647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93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12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7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AA3A0A8-F2C4-4E9E-F193-425FD8EA09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070764" y="601821"/>
            <a:ext cx="5994400" cy="5994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7226D-322B-4584-81D2-419F2035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786" y="2356820"/>
            <a:ext cx="6370786" cy="45041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85DA5-42A0-4B2A-8335-173DF9E6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79" y="4978398"/>
            <a:ext cx="1253067" cy="12530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037439-D1D0-4C65-905E-F1DBED14A999}"/>
              </a:ext>
            </a:extLst>
          </p:cNvPr>
          <p:cNvSpPr txBox="1"/>
          <p:nvPr/>
        </p:nvSpPr>
        <p:spPr>
          <a:xfrm>
            <a:off x="7857067" y="6368414"/>
            <a:ext cx="6265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C2BC5B-EAD7-42B3-93D1-465DCBA49010}"/>
              </a:ext>
            </a:extLst>
          </p:cNvPr>
          <p:cNvSpPr txBox="1"/>
          <p:nvPr/>
        </p:nvSpPr>
        <p:spPr>
          <a:xfrm>
            <a:off x="2496629" y="6375068"/>
            <a:ext cx="71987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</p:spTree>
    <p:extLst>
      <p:ext uri="{BB962C8B-B14F-4D97-AF65-F5344CB8AC3E}">
        <p14:creationId xmlns:p14="http://schemas.microsoft.com/office/powerpoint/2010/main" val="37522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070" y="1663041"/>
            <a:ext cx="5273559" cy="3336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How do you feel about measuring your achievements as a Christian?</a:t>
            </a:r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Is this something you have experienced?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8CD11-0509-439A-8590-98D461F1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067" y="965370"/>
            <a:ext cx="4927260" cy="49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070" y="1663041"/>
            <a:ext cx="5380563" cy="3336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How do you feel about cultural and societal expectations?</a:t>
            </a:r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Do you feel under pressure to perform and to conform to particular standards?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8CD11-0509-439A-8590-98D461F1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067" y="965370"/>
            <a:ext cx="4927260" cy="49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7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13DEF-ED86-6E5A-5AD2-C9B364E4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093" y="1265378"/>
            <a:ext cx="8044774" cy="4094562"/>
          </a:xfrm>
        </p:spPr>
        <p:txBody>
          <a:bodyPr/>
          <a:lstStyle/>
          <a:p>
            <a:r>
              <a:rPr lang="en-US" altLang="zh-CN" sz="3600" dirty="0"/>
              <a:t>What have you learned or been challenged by?</a:t>
            </a:r>
          </a:p>
          <a:p>
            <a:endParaRPr lang="en-US" altLang="zh-CN" sz="3600" dirty="0"/>
          </a:p>
          <a:p>
            <a:r>
              <a:rPr lang="en-US" altLang="zh-CN" sz="3600" dirty="0"/>
              <a:t>How has this impacted you?</a:t>
            </a:r>
          </a:p>
          <a:p>
            <a:endParaRPr lang="en-US" altLang="zh-CN" sz="3600" dirty="0"/>
          </a:p>
          <a:p>
            <a:r>
              <a:rPr lang="en-US" altLang="zh-CN" sz="3600" dirty="0"/>
              <a:t>What can you put into practice?</a:t>
            </a:r>
          </a:p>
          <a:p>
            <a:endParaRPr lang="en-US" altLang="zh-CN" sz="3600" dirty="0"/>
          </a:p>
          <a:p>
            <a:r>
              <a:rPr lang="en-US" altLang="zh-CN" sz="3600" dirty="0"/>
              <a:t>What’s the next step?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C00235-80DB-8E65-4FFA-23DF4C0DE0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64480" y="6400904"/>
            <a:ext cx="146304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0E4D9-A114-4773-6B3B-37FA10EAB0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629145" y="6400904"/>
            <a:ext cx="64008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  12:2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6B537B-3983-44E2-AA02-FCE98A87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5542">
            <a:off x="9429291" y="4019253"/>
            <a:ext cx="3039787" cy="30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53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79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Karla</vt:lpstr>
      <vt:lpstr>Univers Condensed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Parker</dc:creator>
  <cp:lastModifiedBy>Rose McCullagh</cp:lastModifiedBy>
  <cp:revision>3</cp:revision>
  <dcterms:created xsi:type="dcterms:W3CDTF">2023-06-14T20:42:54Z</dcterms:created>
  <dcterms:modified xsi:type="dcterms:W3CDTF">2023-06-19T11:43:28Z</dcterms:modified>
</cp:coreProperties>
</file>