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howGuides="1">
      <p:cViewPr varScale="1">
        <p:scale>
          <a:sx n="104" d="100"/>
          <a:sy n="104" d="100"/>
        </p:scale>
        <p:origin x="232" y="624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0625-8503-D2A3-9904-163A41795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F8EC0-E2E7-1D0B-3D07-400CA3796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02BD4-3602-7CC9-D955-880F16FC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16DC-3538-5880-F09A-DA7EB2F5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141D8-6DC3-9F1C-AF61-7F0181E3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5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FF96-B838-2075-E464-4D2FCF09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A80F9-A707-1894-8DCA-E05CCB893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A12CB-B32C-69D1-BE39-05BD76E6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DE65-4D82-5A71-71C1-DE7E3D3B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CECF9-EACE-14F9-26C1-BE369599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B1299-AE84-7E23-AF9F-4DD414858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E1DA1-23EB-5619-43A7-A16403C36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CA293-979C-5D15-A8BA-A55A8164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585B6-E476-B31F-C67B-C5418785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77FD5-CDF7-A19D-C49A-347CCC72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6900-9307-D60E-2AE7-255526BB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7DC2A-6DA6-5A73-43B0-7F8B8674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F31A-DF7E-C5C9-4B58-055D92C7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A351C-AC1E-3613-AF63-67F4B0A0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7E15-3732-A14C-72CC-05F67F18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806D-D402-ECFA-988C-1A0E7E96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4A3A1-C401-7ADD-3C55-348ED5BCB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96211-243A-72E7-F9A7-49E87242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35AD-7300-1AD4-CE10-7E22052C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F0411-701D-C58F-3F3F-655FC3B9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1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A067-C5D1-A574-38CE-956A8A6F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745A-3787-D9A1-907A-D5888A0D6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E33ED-FC53-D12A-9DED-6FAC313F3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E949F-DA39-CC80-111A-8C142EF9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BCF82-3E42-9B32-C712-38321DB5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950BA-0978-76EF-F06D-0033C713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7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010F-14BC-B8F8-68C7-87F1AD3B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118C2-80E3-9F98-AC3C-C6034DEB1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7075-D221-0485-7770-9C582258F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96928-2967-43AB-BBE3-55A28EA76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377A6-09C9-2658-619F-55DA95B49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08942-4A12-87F0-5504-668A6B59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F7389-986F-9170-65B2-11F93AC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A0FF5-4F0B-209F-4B8C-04B3718A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7EB3-B0C2-E424-46DC-E200649F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A4E67-0254-C7FF-997B-9592C3D1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47730-B174-09B4-616C-85D68157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55E1B-CA65-6893-3EB6-D306C22B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2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83520-48C3-E584-7470-5D0D643F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1F0CA-FB3E-469A-8B6F-CBFB33B9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17A87-CE61-FB0E-1DA3-682E0976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F26B-1652-8283-D558-AEFCCCD0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FA49-1975-6D06-4C4A-2C838577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5F306-2CCC-79D6-68D9-520D53CA6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CBCEB-4DA4-2127-D28D-22F51589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2902C-6DD8-BE4A-3052-E5BB76FF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C6E0F-C391-7FD7-84D9-BCE84EB8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2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DF44-4100-9DA3-1C45-E8A5592B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4F553-6F25-F87E-0952-F5ACB4852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62065-AB65-636D-C590-3F74B3A8D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5C77D-2920-454D-AA74-70E9AF40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6E9B6-AC10-4D61-E3AE-581BA48A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EB88E-BC14-6845-8B76-5979C1A5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9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9365C-7DA9-570F-3F29-2BFC9165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5EDC-8C6D-D9F9-4850-537DC6223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35CAD-656E-0662-0F8D-36E60D118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6FAC-64D4-5F4D-A2A9-7344E99A7E51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7F156-092D-FC8F-C816-22189EAD1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97F5-206A-0662-0B27-4F83916F2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8E903-C28C-1F47-B8A3-5BFAF3AC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2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88776-9E9C-F83E-67A1-02E912EAF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B2361-7516-B430-6D6A-073517F5C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6231F-3A53-EB1D-1796-2350B2C86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42"/>
            <a:ext cx="12233784" cy="68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0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5DEF3066-3222-E623-9347-137A2487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6CE0CA2-E6FE-166F-C97B-FA54DE56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8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114C20D-3615-119F-3981-ABB1AE6F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82"/>
            <a:ext cx="12211051" cy="68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3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6264751-6F25-DD9E-5CE3-E9B505FE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8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3EFD7EF-EB3D-7779-6FE0-E17C3AF6C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8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5347F5A-1F92-50AC-E0A2-C7D76C7C2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25066CB-08E9-04C4-2724-F5AB61601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8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4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4001844-C0E1-309E-CB37-84F55C6F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8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5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97F5947-9E1B-A28B-1987-6928A154C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BCB919E7-ADF3-580E-4B93-486258C4F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5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0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Connolly</dc:creator>
  <cp:lastModifiedBy>Ed Connolly</cp:lastModifiedBy>
  <cp:revision>1</cp:revision>
  <dcterms:created xsi:type="dcterms:W3CDTF">2023-12-05T11:53:26Z</dcterms:created>
  <dcterms:modified xsi:type="dcterms:W3CDTF">2023-12-05T12:00:24Z</dcterms:modified>
</cp:coreProperties>
</file>